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ti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Masters/slideMaster23.xml" ContentType="application/vnd.openxmlformats-officedocument.presentationml.slideMaster+xml"/>
  <Override PartName="/ppt/slideMasters/slideMaster24.xml" ContentType="application/vnd.openxmlformats-officedocument.presentationml.slideMaster+xml"/>
  <Override PartName="/ppt/slideMasters/slideMaster25.xml" ContentType="application/vnd.openxmlformats-officedocument.presentationml.slideMaster+xml"/>
  <Override PartName="/ppt/slideMasters/slideMaster26.xml" ContentType="application/vnd.openxmlformats-officedocument.presentationml.slideMaster+xml"/>
  <Override PartName="/ppt/slideMasters/slideMaster27.xml" ContentType="application/vnd.openxmlformats-officedocument.presentationml.slideMaster+xml"/>
  <Override PartName="/ppt/slideMasters/slideMaster28.xml" ContentType="application/vnd.openxmlformats-officedocument.presentationml.slideMaster+xml"/>
  <Override PartName="/ppt/slideMasters/slideMaster29.xml" ContentType="application/vnd.openxmlformats-officedocument.presentationml.slideMaster+xml"/>
  <Override PartName="/ppt/slideMasters/slideMaster3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slides/slide180.xml" ContentType="application/vnd.openxmlformats-officedocument.presentationml.slide+xml"/>
  <Override PartName="/ppt/slides/slide181.xml" ContentType="application/vnd.openxmlformats-officedocument.presentationml.slide+xml"/>
  <Override PartName="/ppt/slides/slide182.xml" ContentType="application/vnd.openxmlformats-officedocument.presentationml.slide+xml"/>
  <Override PartName="/ppt/slides/slide183.xml" ContentType="application/vnd.openxmlformats-officedocument.presentationml.slide+xml"/>
  <Override PartName="/ppt/slides/slide184.xml" ContentType="application/vnd.openxmlformats-officedocument.presentationml.slide+xml"/>
  <Override PartName="/ppt/slides/slide185.xml" ContentType="application/vnd.openxmlformats-officedocument.presentationml.slide+xml"/>
  <Override PartName="/ppt/slides/slide186.xml" ContentType="application/vnd.openxmlformats-officedocument.presentationml.slide+xml"/>
  <Override PartName="/ppt/slides/slide187.xml" ContentType="application/vnd.openxmlformats-officedocument.presentationml.slide+xml"/>
  <Override PartName="/ppt/slides/slide188.xml" ContentType="application/vnd.openxmlformats-officedocument.presentationml.slide+xml"/>
  <Override PartName="/ppt/slides/slide189.xml" ContentType="application/vnd.openxmlformats-officedocument.presentationml.slide+xml"/>
  <Override PartName="/ppt/slides/slide190.xml" ContentType="application/vnd.openxmlformats-officedocument.presentationml.slide+xml"/>
  <Override PartName="/ppt/slides/slide191.xml" ContentType="application/vnd.openxmlformats-officedocument.presentationml.slide+xml"/>
  <Override PartName="/ppt/slides/slide192.xml" ContentType="application/vnd.openxmlformats-officedocument.presentationml.slide+xml"/>
  <Override PartName="/ppt/slides/slide193.xml" ContentType="application/vnd.openxmlformats-officedocument.presentationml.slide+xml"/>
  <Override PartName="/ppt/slides/slide194.xml" ContentType="application/vnd.openxmlformats-officedocument.presentationml.slide+xml"/>
  <Override PartName="/ppt/slides/slide195.xml" ContentType="application/vnd.openxmlformats-officedocument.presentationml.slide+xml"/>
  <Override PartName="/ppt/slides/slide196.xml" ContentType="application/vnd.openxmlformats-officedocument.presentationml.slide+xml"/>
  <Override PartName="/ppt/slides/slide197.xml" ContentType="application/vnd.openxmlformats-officedocument.presentationml.slide+xml"/>
  <Override PartName="/ppt/slides/slide198.xml" ContentType="application/vnd.openxmlformats-officedocument.presentationml.slide+xml"/>
  <Override PartName="/ppt/slides/slide199.xml" ContentType="application/vnd.openxmlformats-officedocument.presentationml.slide+xml"/>
  <Override PartName="/ppt/slides/slide200.xml" ContentType="application/vnd.openxmlformats-officedocument.presentationml.slide+xml"/>
  <Override PartName="/ppt/slides/slide201.xml" ContentType="application/vnd.openxmlformats-officedocument.presentationml.slide+xml"/>
  <Override PartName="/ppt/slides/slide202.xml" ContentType="application/vnd.openxmlformats-officedocument.presentationml.slide+xml"/>
  <Override PartName="/ppt/slides/slide203.xml" ContentType="application/vnd.openxmlformats-officedocument.presentationml.slide+xml"/>
  <Override PartName="/ppt/slides/slide204.xml" ContentType="application/vnd.openxmlformats-officedocument.presentationml.slide+xml"/>
  <Override PartName="/ppt/slides/slide205.xml" ContentType="application/vnd.openxmlformats-officedocument.presentationml.slide+xml"/>
  <Override PartName="/ppt/slides/slide206.xml" ContentType="application/vnd.openxmlformats-officedocument.presentationml.slide+xml"/>
  <Override PartName="/ppt/slides/slide207.xml" ContentType="application/vnd.openxmlformats-officedocument.presentationml.slide+xml"/>
  <Override PartName="/ppt/slides/slide208.xml" ContentType="application/vnd.openxmlformats-officedocument.presentationml.slide+xml"/>
  <Override PartName="/ppt/slides/slide209.xml" ContentType="application/vnd.openxmlformats-officedocument.presentationml.slide+xml"/>
  <Override PartName="/ppt/slides/slide210.xml" ContentType="application/vnd.openxmlformats-officedocument.presentationml.slide+xml"/>
  <Override PartName="/ppt/slides/slide211.xml" ContentType="application/vnd.openxmlformats-officedocument.presentationml.slide+xml"/>
  <Override PartName="/ppt/slides/slide212.xml" ContentType="application/vnd.openxmlformats-officedocument.presentationml.slide+xml"/>
  <Override PartName="/ppt/slides/slide213.xml" ContentType="application/vnd.openxmlformats-officedocument.presentationml.slide+xml"/>
  <Override PartName="/ppt/slides/slide214.xml" ContentType="application/vnd.openxmlformats-officedocument.presentationml.slide+xml"/>
  <Override PartName="/ppt/slides/slide215.xml" ContentType="application/vnd.openxmlformats-officedocument.presentationml.slide+xml"/>
  <Override PartName="/ppt/slides/slide216.xml" ContentType="application/vnd.openxmlformats-officedocument.presentationml.slide+xml"/>
  <Override PartName="/ppt/slides/slide217.xml" ContentType="application/vnd.openxmlformats-officedocument.presentationml.slide+xml"/>
  <Override PartName="/ppt/slides/slide218.xml" ContentType="application/vnd.openxmlformats-officedocument.presentationml.slide+xml"/>
  <Override PartName="/ppt/slides/slide219.xml" ContentType="application/vnd.openxmlformats-officedocument.presentationml.slide+xml"/>
  <Override PartName="/ppt/slides/slide220.xml" ContentType="application/vnd.openxmlformats-officedocument.presentationml.slide+xml"/>
  <Override PartName="/ppt/slides/slide221.xml" ContentType="application/vnd.openxmlformats-officedocument.presentationml.slide+xml"/>
  <Override PartName="/ppt/slides/slide222.xml" ContentType="application/vnd.openxmlformats-officedocument.presentationml.slide+xml"/>
  <Override PartName="/ppt/slides/slide223.xml" ContentType="application/vnd.openxmlformats-officedocument.presentationml.slide+xml"/>
  <Override PartName="/ppt/slides/slide224.xml" ContentType="application/vnd.openxmlformats-officedocument.presentationml.slide+xml"/>
  <Override PartName="/ppt/slides/slide225.xml" ContentType="application/vnd.openxmlformats-officedocument.presentationml.slide+xml"/>
  <Override PartName="/ppt/slides/slide226.xml" ContentType="application/vnd.openxmlformats-officedocument.presentationml.slide+xml"/>
  <Override PartName="/ppt/slides/slide227.xml" ContentType="application/vnd.openxmlformats-officedocument.presentationml.slide+xml"/>
  <Override PartName="/ppt/slides/slide228.xml" ContentType="application/vnd.openxmlformats-officedocument.presentationml.slide+xml"/>
  <Override PartName="/ppt/slides/slide229.xml" ContentType="application/vnd.openxmlformats-officedocument.presentationml.slide+xml"/>
  <Override PartName="/ppt/slides/slide230.xml" ContentType="application/vnd.openxmlformats-officedocument.presentationml.slide+xml"/>
  <Override PartName="/ppt/slides/slide231.xml" ContentType="application/vnd.openxmlformats-officedocument.presentationml.slide+xml"/>
  <Override PartName="/ppt/slides/slide232.xml" ContentType="application/vnd.openxmlformats-officedocument.presentationml.slide+xml"/>
  <Override PartName="/ppt/slides/slide233.xml" ContentType="application/vnd.openxmlformats-officedocument.presentationml.slide+xml"/>
  <Override PartName="/ppt/slides/slide234.xml" ContentType="application/vnd.openxmlformats-officedocument.presentationml.slide+xml"/>
  <Override PartName="/ppt/slides/slide235.xml" ContentType="application/vnd.openxmlformats-officedocument.presentationml.slide+xml"/>
  <Override PartName="/ppt/slides/slide236.xml" ContentType="application/vnd.openxmlformats-officedocument.presentationml.slide+xml"/>
  <Override PartName="/ppt/slides/slide237.xml" ContentType="application/vnd.openxmlformats-officedocument.presentationml.slide+xml"/>
  <Override PartName="/ppt/slides/slide238.xml" ContentType="application/vnd.openxmlformats-officedocument.presentationml.slide+xml"/>
  <Override PartName="/ppt/slides/slide239.xml" ContentType="application/vnd.openxmlformats-officedocument.presentationml.slide+xml"/>
  <Override PartName="/ppt/slides/slide240.xml" ContentType="application/vnd.openxmlformats-officedocument.presentationml.slide+xml"/>
  <Override PartName="/ppt/slides/slide241.xml" ContentType="application/vnd.openxmlformats-officedocument.presentationml.slide+xml"/>
  <Override PartName="/ppt/slides/slide242.xml" ContentType="application/vnd.openxmlformats-officedocument.presentationml.slide+xml"/>
  <Override PartName="/ppt/slides/slide243.xml" ContentType="application/vnd.openxmlformats-officedocument.presentationml.slide+xml"/>
  <Override PartName="/ppt/slides/slide244.xml" ContentType="application/vnd.openxmlformats-officedocument.presentationml.slide+xml"/>
  <Override PartName="/ppt/slides/slide245.xml" ContentType="application/vnd.openxmlformats-officedocument.presentationml.slide+xml"/>
  <Override PartName="/ppt/slides/slide246.xml" ContentType="application/vnd.openxmlformats-officedocument.presentationml.slide+xml"/>
  <Override PartName="/ppt/slides/slide247.xml" ContentType="application/vnd.openxmlformats-officedocument.presentationml.slide+xml"/>
  <Override PartName="/ppt/slides/slide248.xml" ContentType="application/vnd.openxmlformats-officedocument.presentationml.slide+xml"/>
  <Override PartName="/ppt/slides/slide249.xml" ContentType="application/vnd.openxmlformats-officedocument.presentationml.slide+xml"/>
  <Override PartName="/ppt/slides/slide250.xml" ContentType="application/vnd.openxmlformats-officedocument.presentationml.slide+xml"/>
  <Override PartName="/ppt/slides/slide251.xml" ContentType="application/vnd.openxmlformats-officedocument.presentationml.slide+xml"/>
  <Override PartName="/ppt/slides/slide252.xml" ContentType="application/vnd.openxmlformats-officedocument.presentationml.slide+xml"/>
  <Override PartName="/ppt/slides/slide253.xml" ContentType="application/vnd.openxmlformats-officedocument.presentationml.slide+xml"/>
  <Override PartName="/ppt/slides/slide254.xml" ContentType="application/vnd.openxmlformats-officedocument.presentationml.slide+xml"/>
  <Override PartName="/ppt/slides/slide255.xml" ContentType="application/vnd.openxmlformats-officedocument.presentationml.slide+xml"/>
  <Override PartName="/ppt/slides/slide256.xml" ContentType="application/vnd.openxmlformats-officedocument.presentationml.slide+xml"/>
  <Override PartName="/ppt/slides/slide257.xml" ContentType="application/vnd.openxmlformats-officedocument.presentationml.slide+xml"/>
  <Override PartName="/ppt/slides/slide258.xml" ContentType="application/vnd.openxmlformats-officedocument.presentationml.slide+xml"/>
  <Override PartName="/ppt/slides/slide259.xml" ContentType="application/vnd.openxmlformats-officedocument.presentationml.slide+xml"/>
  <Override PartName="/ppt/slides/slide260.xml" ContentType="application/vnd.openxmlformats-officedocument.presentationml.slide+xml"/>
  <Override PartName="/ppt/slides/slide261.xml" ContentType="application/vnd.openxmlformats-officedocument.presentationml.slide+xml"/>
  <Override PartName="/ppt/slides/slide262.xml" ContentType="application/vnd.openxmlformats-officedocument.presentationml.slide+xml"/>
  <Override PartName="/ppt/slides/slide263.xml" ContentType="application/vnd.openxmlformats-officedocument.presentationml.slide+xml"/>
  <Override PartName="/ppt/slides/slide264.xml" ContentType="application/vnd.openxmlformats-officedocument.presentationml.slide+xml"/>
  <Override PartName="/ppt/slides/slide265.xml" ContentType="application/vnd.openxmlformats-officedocument.presentationml.slide+xml"/>
  <Override PartName="/ppt/slides/slide266.xml" ContentType="application/vnd.openxmlformats-officedocument.presentationml.slide+xml"/>
  <Override PartName="/ppt/slides/slide267.xml" ContentType="application/vnd.openxmlformats-officedocument.presentationml.slide+xml"/>
  <Override PartName="/ppt/slides/slide268.xml" ContentType="application/vnd.openxmlformats-officedocument.presentationml.slide+xml"/>
  <Override PartName="/ppt/slides/slide269.xml" ContentType="application/vnd.openxmlformats-officedocument.presentationml.slide+xml"/>
  <Override PartName="/ppt/slides/slide270.xml" ContentType="application/vnd.openxmlformats-officedocument.presentationml.slide+xml"/>
  <Override PartName="/ppt/slides/slide271.xml" ContentType="application/vnd.openxmlformats-officedocument.presentationml.slide+xml"/>
  <Override PartName="/ppt/slides/slide272.xml" ContentType="application/vnd.openxmlformats-officedocument.presentationml.slide+xml"/>
  <Override PartName="/ppt/slides/slide273.xml" ContentType="application/vnd.openxmlformats-officedocument.presentationml.slide+xml"/>
  <Override PartName="/ppt/slides/slide274.xml" ContentType="application/vnd.openxmlformats-officedocument.presentationml.slide+xml"/>
  <Override PartName="/ppt/slides/slide275.xml" ContentType="application/vnd.openxmlformats-officedocument.presentationml.slide+xml"/>
  <Override PartName="/ppt/slides/slide276.xml" ContentType="application/vnd.openxmlformats-officedocument.presentationml.slide+xml"/>
  <Override PartName="/ppt/slides/slide277.xml" ContentType="application/vnd.openxmlformats-officedocument.presentationml.slide+xml"/>
  <Override PartName="/ppt/slides/slide278.xml" ContentType="application/vnd.openxmlformats-officedocument.presentationml.slide+xml"/>
  <Override PartName="/ppt/slides/slide279.xml" ContentType="application/vnd.openxmlformats-officedocument.presentationml.slide+xml"/>
  <Override PartName="/ppt/slides/slide280.xml" ContentType="application/vnd.openxmlformats-officedocument.presentationml.slide+xml"/>
  <Override PartName="/ppt/slides/slide281.xml" ContentType="application/vnd.openxmlformats-officedocument.presentationml.slide+xml"/>
  <Override PartName="/ppt/slides/slide282.xml" ContentType="application/vnd.openxmlformats-officedocument.presentationml.slide+xml"/>
  <Override PartName="/ppt/slides/slide283.xml" ContentType="application/vnd.openxmlformats-officedocument.presentationml.slide+xml"/>
  <Override PartName="/ppt/slides/slide284.xml" ContentType="application/vnd.openxmlformats-officedocument.presentationml.slide+xml"/>
  <Override PartName="/ppt/slides/slide285.xml" ContentType="application/vnd.openxmlformats-officedocument.presentationml.slide+xml"/>
  <Override PartName="/ppt/slides/slide286.xml" ContentType="application/vnd.openxmlformats-officedocument.presentationml.slide+xml"/>
  <Override PartName="/ppt/slides/slide287.xml" ContentType="application/vnd.openxmlformats-officedocument.presentationml.slide+xml"/>
  <Override PartName="/ppt/slides/slide288.xml" ContentType="application/vnd.openxmlformats-officedocument.presentationml.slide+xml"/>
  <Override PartName="/ppt/slides/slide289.xml" ContentType="application/vnd.openxmlformats-officedocument.presentationml.slide+xml"/>
  <Override PartName="/ppt/slides/slide290.xml" ContentType="application/vnd.openxmlformats-officedocument.presentationml.slide+xml"/>
  <Override PartName="/ppt/slides/slide291.xml" ContentType="application/vnd.openxmlformats-officedocument.presentationml.slide+xml"/>
  <Override PartName="/ppt/slides/slide292.xml" ContentType="application/vnd.openxmlformats-officedocument.presentationml.slide+xml"/>
  <Override PartName="/ppt/slides/slide293.xml" ContentType="application/vnd.openxmlformats-officedocument.presentationml.slide+xml"/>
  <Override PartName="/ppt/slides/slide294.xml" ContentType="application/vnd.openxmlformats-officedocument.presentationml.slide+xml"/>
  <Override PartName="/ppt/slides/slide295.xml" ContentType="application/vnd.openxmlformats-officedocument.presentationml.slide+xml"/>
  <Override PartName="/ppt/slides/slide296.xml" ContentType="application/vnd.openxmlformats-officedocument.presentationml.slide+xml"/>
  <Override PartName="/ppt/slides/slide297.xml" ContentType="application/vnd.openxmlformats-officedocument.presentationml.slide+xml"/>
  <Override PartName="/ppt/slides/slide298.xml" ContentType="application/vnd.openxmlformats-officedocument.presentationml.slide+xml"/>
  <Override PartName="/ppt/slides/slide299.xml" ContentType="application/vnd.openxmlformats-officedocument.presentationml.slide+xml"/>
  <Override PartName="/ppt/slides/slide300.xml" ContentType="application/vnd.openxmlformats-officedocument.presentationml.slide+xml"/>
  <Override PartName="/ppt/slides/slide301.xml" ContentType="application/vnd.openxmlformats-officedocument.presentationml.slide+xml"/>
  <Override PartName="/ppt/slides/slide302.xml" ContentType="application/vnd.openxmlformats-officedocument.presentationml.slide+xml"/>
  <Override PartName="/ppt/slides/slide303.xml" ContentType="application/vnd.openxmlformats-officedocument.presentationml.slide+xml"/>
  <Override PartName="/ppt/slides/slide304.xml" ContentType="application/vnd.openxmlformats-officedocument.presentationml.slide+xml"/>
  <Override PartName="/ppt/slides/slide305.xml" ContentType="application/vnd.openxmlformats-officedocument.presentationml.slide+xml"/>
  <Override PartName="/ppt/slides/slide306.xml" ContentType="application/vnd.openxmlformats-officedocument.presentationml.slide+xml"/>
  <Override PartName="/ppt/slides/slide307.xml" ContentType="application/vnd.openxmlformats-officedocument.presentationml.slide+xml"/>
  <Override PartName="/ppt/slides/slide308.xml" ContentType="application/vnd.openxmlformats-officedocument.presentationml.slide+xml"/>
  <Override PartName="/ppt/slides/slide309.xml" ContentType="application/vnd.openxmlformats-officedocument.presentationml.slide+xml"/>
  <Override PartName="/ppt/slides/slide310.xml" ContentType="application/vnd.openxmlformats-officedocument.presentationml.slide+xml"/>
  <Override PartName="/ppt/slides/slide311.xml" ContentType="application/vnd.openxmlformats-officedocument.presentationml.slide+xml"/>
  <Override PartName="/ppt/slides/slide312.xml" ContentType="application/vnd.openxmlformats-officedocument.presentationml.slide+xml"/>
  <Override PartName="/ppt/slides/slide313.xml" ContentType="application/vnd.openxmlformats-officedocument.presentationml.slide+xml"/>
  <Override PartName="/ppt/slides/slide314.xml" ContentType="application/vnd.openxmlformats-officedocument.presentationml.slide+xml"/>
  <Override PartName="/ppt/slides/slide315.xml" ContentType="application/vnd.openxmlformats-officedocument.presentationml.slide+xml"/>
  <Override PartName="/ppt/slides/slide316.xml" ContentType="application/vnd.openxmlformats-officedocument.presentationml.slide+xml"/>
  <Override PartName="/ppt/slides/slide317.xml" ContentType="application/vnd.openxmlformats-officedocument.presentationml.slide+xml"/>
  <Override PartName="/ppt/slides/slide318.xml" ContentType="application/vnd.openxmlformats-officedocument.presentationml.slide+xml"/>
  <Override PartName="/ppt/slides/slide319.xml" ContentType="application/vnd.openxmlformats-officedocument.presentationml.slide+xml"/>
  <Override PartName="/ppt/slides/slide320.xml" ContentType="application/vnd.openxmlformats-officedocument.presentationml.slide+xml"/>
  <Override PartName="/ppt/slides/slide321.xml" ContentType="application/vnd.openxmlformats-officedocument.presentationml.slide+xml"/>
  <Override PartName="/ppt/slides/slide322.xml" ContentType="application/vnd.openxmlformats-officedocument.presentationml.slide+xml"/>
  <Override PartName="/ppt/slides/slide323.xml" ContentType="application/vnd.openxmlformats-officedocument.presentationml.slide+xml"/>
  <Override PartName="/ppt/slides/slide324.xml" ContentType="application/vnd.openxmlformats-officedocument.presentationml.slide+xml"/>
  <Override PartName="/ppt/slides/slide325.xml" ContentType="application/vnd.openxmlformats-officedocument.presentationml.slide+xml"/>
  <Override PartName="/ppt/slides/slide326.xml" ContentType="application/vnd.openxmlformats-officedocument.presentationml.slide+xml"/>
  <Override PartName="/ppt/slides/slide327.xml" ContentType="application/vnd.openxmlformats-officedocument.presentationml.slide+xml"/>
  <Override PartName="/ppt/slides/slide328.xml" ContentType="application/vnd.openxmlformats-officedocument.presentationml.slide+xml"/>
  <Override PartName="/ppt/slides/slide329.xml" ContentType="application/vnd.openxmlformats-officedocument.presentationml.slide+xml"/>
  <Override PartName="/ppt/slides/slide330.xml" ContentType="application/vnd.openxmlformats-officedocument.presentationml.slide+xml"/>
  <Override PartName="/ppt/slides/slide331.xml" ContentType="application/vnd.openxmlformats-officedocument.presentationml.slide+xml"/>
  <Override PartName="/ppt/slides/slide332.xml" ContentType="application/vnd.openxmlformats-officedocument.presentationml.slide+xml"/>
  <Override PartName="/ppt/slides/slide333.xml" ContentType="application/vnd.openxmlformats-officedocument.presentationml.slide+xml"/>
  <Override PartName="/ppt/slides/slide334.xml" ContentType="application/vnd.openxmlformats-officedocument.presentationml.slide+xml"/>
  <Override PartName="/ppt/slides/slide335.xml" ContentType="application/vnd.openxmlformats-officedocument.presentationml.slide+xml"/>
  <Override PartName="/ppt/slides/slide336.xml" ContentType="application/vnd.openxmlformats-officedocument.presentationml.slide+xml"/>
  <Override PartName="/ppt/slides/slide337.xml" ContentType="application/vnd.openxmlformats-officedocument.presentationml.slide+xml"/>
  <Override PartName="/ppt/slides/slide338.xml" ContentType="application/vnd.openxmlformats-officedocument.presentationml.slide+xml"/>
  <Override PartName="/ppt/slides/slide339.xml" ContentType="application/vnd.openxmlformats-officedocument.presentationml.slide+xml"/>
  <Override PartName="/ppt/slides/slide340.xml" ContentType="application/vnd.openxmlformats-officedocument.presentationml.slide+xml"/>
  <Override PartName="/ppt/slides/slide341.xml" ContentType="application/vnd.openxmlformats-officedocument.presentationml.slide+xml"/>
  <Override PartName="/ppt/slides/slide342.xml" ContentType="application/vnd.openxmlformats-officedocument.presentationml.slide+xml"/>
  <Override PartName="/ppt/slides/slide343.xml" ContentType="application/vnd.openxmlformats-officedocument.presentationml.slide+xml"/>
  <Override PartName="/ppt/slides/slide344.xml" ContentType="application/vnd.openxmlformats-officedocument.presentationml.slide+xml"/>
  <Override PartName="/ppt/slides/slide345.xml" ContentType="application/vnd.openxmlformats-officedocument.presentationml.slide+xml"/>
  <Override PartName="/ppt/slides/slide346.xml" ContentType="application/vnd.openxmlformats-officedocument.presentationml.slide+xml"/>
  <Override PartName="/ppt/slides/slide347.xml" ContentType="application/vnd.openxmlformats-officedocument.presentationml.slide+xml"/>
  <Override PartName="/ppt/slides/slide348.xml" ContentType="application/vnd.openxmlformats-officedocument.presentationml.slide+xml"/>
  <Override PartName="/ppt/slides/slide349.xml" ContentType="application/vnd.openxmlformats-officedocument.presentationml.slide+xml"/>
  <Override PartName="/ppt/slides/slide350.xml" ContentType="application/vnd.openxmlformats-officedocument.presentationml.slide+xml"/>
  <Override PartName="/ppt/slides/slide351.xml" ContentType="application/vnd.openxmlformats-officedocument.presentationml.slide+xml"/>
  <Override PartName="/ppt/slides/slide352.xml" ContentType="application/vnd.openxmlformats-officedocument.presentationml.slide+xml"/>
  <Override PartName="/ppt/slides/slide353.xml" ContentType="application/vnd.openxmlformats-officedocument.presentationml.slide+xml"/>
  <Override PartName="/ppt/slides/slide354.xml" ContentType="application/vnd.openxmlformats-officedocument.presentationml.slide+xml"/>
  <Override PartName="/ppt/slides/slide355.xml" ContentType="application/vnd.openxmlformats-officedocument.presentationml.slide+xml"/>
  <Override PartName="/ppt/slides/slide356.xml" ContentType="application/vnd.openxmlformats-officedocument.presentationml.slide+xml"/>
  <Override PartName="/ppt/slides/slide357.xml" ContentType="application/vnd.openxmlformats-officedocument.presentationml.slide+xml"/>
  <Override PartName="/ppt/slides/slide358.xml" ContentType="application/vnd.openxmlformats-officedocument.presentationml.slide+xml"/>
  <Override PartName="/ppt/slides/slide359.xml" ContentType="application/vnd.openxmlformats-officedocument.presentationml.slide+xml"/>
  <Override PartName="/ppt/slides/slide360.xml" ContentType="application/vnd.openxmlformats-officedocument.presentationml.slide+xml"/>
  <Override PartName="/ppt/slides/slide361.xml" ContentType="application/vnd.openxmlformats-officedocument.presentationml.slide+xml"/>
  <Override PartName="/ppt/slides/slide362.xml" ContentType="application/vnd.openxmlformats-officedocument.presentationml.slide+xml"/>
  <Override PartName="/ppt/slides/slide363.xml" ContentType="application/vnd.openxmlformats-officedocument.presentationml.slide+xml"/>
  <Override PartName="/ppt/slides/slide364.xml" ContentType="application/vnd.openxmlformats-officedocument.presentationml.slide+xml"/>
  <Override PartName="/ppt/slides/slide365.xml" ContentType="application/vnd.openxmlformats-officedocument.presentationml.slide+xml"/>
  <Override PartName="/ppt/slides/slide366.xml" ContentType="application/vnd.openxmlformats-officedocument.presentationml.slide+xml"/>
  <Override PartName="/ppt/slides/slide367.xml" ContentType="application/vnd.openxmlformats-officedocument.presentationml.slide+xml"/>
  <Override PartName="/ppt/slides/slide368.xml" ContentType="application/vnd.openxmlformats-officedocument.presentationml.slide+xml"/>
  <Override PartName="/ppt/slides/slide369.xml" ContentType="application/vnd.openxmlformats-officedocument.presentationml.slide+xml"/>
  <Override PartName="/ppt/slides/slide370.xml" ContentType="application/vnd.openxmlformats-officedocument.presentationml.slide+xml"/>
  <Override PartName="/ppt/slides/slide371.xml" ContentType="application/vnd.openxmlformats-officedocument.presentationml.slide+xml"/>
  <Override PartName="/ppt/slides/slide372.xml" ContentType="application/vnd.openxmlformats-officedocument.presentationml.slide+xml"/>
  <Override PartName="/ppt/slides/slide37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theme/theme7.xml" ContentType="application/vnd.openxmlformats-officedocument.theme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theme/theme8.xml" ContentType="application/vnd.openxmlformats-officedocument.theme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theme/theme9.xml" ContentType="application/vnd.openxmlformats-officedocument.theme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theme/theme10.xml" ContentType="application/vnd.openxmlformats-officedocument.theme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theme/theme11.xml" ContentType="application/vnd.openxmlformats-officedocument.theme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theme/theme12.xml" ContentType="application/vnd.openxmlformats-officedocument.theme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theme/theme13.xml" ContentType="application/vnd.openxmlformats-officedocument.theme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theme/theme14.xml" ContentType="application/vnd.openxmlformats-officedocument.theme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theme/theme15.xml" ContentType="application/vnd.openxmlformats-officedocument.theme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theme/theme16.xml" ContentType="application/vnd.openxmlformats-officedocument.theme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slideLayouts/slideLayout19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Layouts/slideLayout194.xml" ContentType="application/vnd.openxmlformats-officedocument.presentationml.slideLayout+xml"/>
  <Override PartName="/ppt/theme/theme17.xml" ContentType="application/vnd.openxmlformats-officedocument.theme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0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04.xml" ContentType="application/vnd.openxmlformats-officedocument.presentationml.slideLayout+xml"/>
  <Override PartName="/ppt/slideLayouts/slideLayout205.xml" ContentType="application/vnd.openxmlformats-officedocument.presentationml.slideLayout+xml"/>
  <Override PartName="/ppt/theme/theme18.xml" ContentType="application/vnd.openxmlformats-officedocument.theme+xml"/>
  <Override PartName="/ppt/slideLayouts/slideLayout206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20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21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slideLayouts/slideLayout213.xml" ContentType="application/vnd.openxmlformats-officedocument.presentationml.slideLayout+xml"/>
  <Override PartName="/ppt/slideLayouts/slideLayout214.xml" ContentType="application/vnd.openxmlformats-officedocument.presentationml.slideLayout+xml"/>
  <Override PartName="/ppt/slideLayouts/slideLayout215.xml" ContentType="application/vnd.openxmlformats-officedocument.presentationml.slideLayout+xml"/>
  <Override PartName="/ppt/slideLayouts/slideLayout216.xml" ContentType="application/vnd.openxmlformats-officedocument.presentationml.slideLayout+xml"/>
  <Override PartName="/ppt/theme/theme19.xml" ContentType="application/vnd.openxmlformats-officedocument.theme+xml"/>
  <Override PartName="/ppt/slideLayouts/slideLayout21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slideLayouts/slideLayout219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Layouts/slideLayout222.xml" ContentType="application/vnd.openxmlformats-officedocument.presentationml.slideLayout+xml"/>
  <Override PartName="/ppt/slideLayouts/slideLayout223.xml" ContentType="application/vnd.openxmlformats-officedocument.presentationml.slideLayout+xml"/>
  <Override PartName="/ppt/slideLayouts/slideLayout224.xml" ContentType="application/vnd.openxmlformats-officedocument.presentationml.slideLayout+xml"/>
  <Override PartName="/ppt/slideLayouts/slideLayout225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227.xml" ContentType="application/vnd.openxmlformats-officedocument.presentationml.slideLayout+xml"/>
  <Override PartName="/ppt/theme/theme20.xml" ContentType="application/vnd.openxmlformats-officedocument.theme+xml"/>
  <Override PartName="/ppt/slideLayouts/slideLayout228.xml" ContentType="application/vnd.openxmlformats-officedocument.presentationml.slideLayout+xml"/>
  <Override PartName="/ppt/slideLayouts/slideLayout229.xml" ContentType="application/vnd.openxmlformats-officedocument.presentationml.slideLayout+xml"/>
  <Override PartName="/ppt/slideLayouts/slideLayout230.xml" ContentType="application/vnd.openxmlformats-officedocument.presentationml.slideLayout+xml"/>
  <Override PartName="/ppt/slideLayouts/slideLayout231.xml" ContentType="application/vnd.openxmlformats-officedocument.presentationml.slideLayout+xml"/>
  <Override PartName="/ppt/slideLayouts/slideLayout232.xml" ContentType="application/vnd.openxmlformats-officedocument.presentationml.slideLayout+xml"/>
  <Override PartName="/ppt/slideLayouts/slideLayout233.xml" ContentType="application/vnd.openxmlformats-officedocument.presentationml.slideLayout+xml"/>
  <Override PartName="/ppt/slideLayouts/slideLayout234.xml" ContentType="application/vnd.openxmlformats-officedocument.presentationml.slideLayout+xml"/>
  <Override PartName="/ppt/slideLayouts/slideLayout235.xml" ContentType="application/vnd.openxmlformats-officedocument.presentationml.slideLayout+xml"/>
  <Override PartName="/ppt/slideLayouts/slideLayout236.xml" ContentType="application/vnd.openxmlformats-officedocument.presentationml.slideLayout+xml"/>
  <Override PartName="/ppt/slideLayouts/slideLayout237.xml" ContentType="application/vnd.openxmlformats-officedocument.presentationml.slideLayout+xml"/>
  <Override PartName="/ppt/slideLayouts/slideLayout238.xml" ContentType="application/vnd.openxmlformats-officedocument.presentationml.slideLayout+xml"/>
  <Override PartName="/ppt/theme/theme21.xml" ContentType="application/vnd.openxmlformats-officedocument.theme+xml"/>
  <Override PartName="/ppt/slideLayouts/slideLayout239.xml" ContentType="application/vnd.openxmlformats-officedocument.presentationml.slideLayout+xml"/>
  <Override PartName="/ppt/slideLayouts/slideLayout240.xml" ContentType="application/vnd.openxmlformats-officedocument.presentationml.slideLayout+xml"/>
  <Override PartName="/ppt/slideLayouts/slideLayout241.xml" ContentType="application/vnd.openxmlformats-officedocument.presentationml.slideLayout+xml"/>
  <Override PartName="/ppt/slideLayouts/slideLayout242.xml" ContentType="application/vnd.openxmlformats-officedocument.presentationml.slideLayout+xml"/>
  <Override PartName="/ppt/slideLayouts/slideLayout243.xml" ContentType="application/vnd.openxmlformats-officedocument.presentationml.slideLayout+xml"/>
  <Override PartName="/ppt/slideLayouts/slideLayout244.xml" ContentType="application/vnd.openxmlformats-officedocument.presentationml.slideLayout+xml"/>
  <Override PartName="/ppt/slideLayouts/slideLayout245.xml" ContentType="application/vnd.openxmlformats-officedocument.presentationml.slideLayout+xml"/>
  <Override PartName="/ppt/slideLayouts/slideLayout246.xml" ContentType="application/vnd.openxmlformats-officedocument.presentationml.slideLayout+xml"/>
  <Override PartName="/ppt/slideLayouts/slideLayout247.xml" ContentType="application/vnd.openxmlformats-officedocument.presentationml.slideLayout+xml"/>
  <Override PartName="/ppt/slideLayouts/slideLayout248.xml" ContentType="application/vnd.openxmlformats-officedocument.presentationml.slideLayout+xml"/>
  <Override PartName="/ppt/slideLayouts/slideLayout249.xml" ContentType="application/vnd.openxmlformats-officedocument.presentationml.slideLayout+xml"/>
  <Override PartName="/ppt/theme/theme22.xml" ContentType="application/vnd.openxmlformats-officedocument.theme+xml"/>
  <Override PartName="/ppt/slideLayouts/slideLayout250.xml" ContentType="application/vnd.openxmlformats-officedocument.presentationml.slideLayout+xml"/>
  <Override PartName="/ppt/slideLayouts/slideLayout251.xml" ContentType="application/vnd.openxmlformats-officedocument.presentationml.slideLayout+xml"/>
  <Override PartName="/ppt/slideLayouts/slideLayout252.xml" ContentType="application/vnd.openxmlformats-officedocument.presentationml.slideLayout+xml"/>
  <Override PartName="/ppt/slideLayouts/slideLayout253.xml" ContentType="application/vnd.openxmlformats-officedocument.presentationml.slideLayout+xml"/>
  <Override PartName="/ppt/slideLayouts/slideLayout254.xml" ContentType="application/vnd.openxmlformats-officedocument.presentationml.slideLayout+xml"/>
  <Override PartName="/ppt/slideLayouts/slideLayout255.xml" ContentType="application/vnd.openxmlformats-officedocument.presentationml.slideLayout+xml"/>
  <Override PartName="/ppt/slideLayouts/slideLayout256.xml" ContentType="application/vnd.openxmlformats-officedocument.presentationml.slideLayout+xml"/>
  <Override PartName="/ppt/slideLayouts/slideLayout257.xml" ContentType="application/vnd.openxmlformats-officedocument.presentationml.slideLayout+xml"/>
  <Override PartName="/ppt/slideLayouts/slideLayout258.xml" ContentType="application/vnd.openxmlformats-officedocument.presentationml.slideLayout+xml"/>
  <Override PartName="/ppt/slideLayouts/slideLayout259.xml" ContentType="application/vnd.openxmlformats-officedocument.presentationml.slideLayout+xml"/>
  <Override PartName="/ppt/slideLayouts/slideLayout260.xml" ContentType="application/vnd.openxmlformats-officedocument.presentationml.slideLayout+xml"/>
  <Override PartName="/ppt/theme/theme23.xml" ContentType="application/vnd.openxmlformats-officedocument.theme+xml"/>
  <Override PartName="/ppt/slideLayouts/slideLayout261.xml" ContentType="application/vnd.openxmlformats-officedocument.presentationml.slideLayout+xml"/>
  <Override PartName="/ppt/slideLayouts/slideLayout262.xml" ContentType="application/vnd.openxmlformats-officedocument.presentationml.slideLayout+xml"/>
  <Override PartName="/ppt/slideLayouts/slideLayout263.xml" ContentType="application/vnd.openxmlformats-officedocument.presentationml.slideLayout+xml"/>
  <Override PartName="/ppt/slideLayouts/slideLayout264.xml" ContentType="application/vnd.openxmlformats-officedocument.presentationml.slideLayout+xml"/>
  <Override PartName="/ppt/slideLayouts/slideLayout265.xml" ContentType="application/vnd.openxmlformats-officedocument.presentationml.slideLayout+xml"/>
  <Override PartName="/ppt/slideLayouts/slideLayout266.xml" ContentType="application/vnd.openxmlformats-officedocument.presentationml.slideLayout+xml"/>
  <Override PartName="/ppt/slideLayouts/slideLayout267.xml" ContentType="application/vnd.openxmlformats-officedocument.presentationml.slideLayout+xml"/>
  <Override PartName="/ppt/slideLayouts/slideLayout268.xml" ContentType="application/vnd.openxmlformats-officedocument.presentationml.slideLayout+xml"/>
  <Override PartName="/ppt/slideLayouts/slideLayout269.xml" ContentType="application/vnd.openxmlformats-officedocument.presentationml.slideLayout+xml"/>
  <Override PartName="/ppt/slideLayouts/slideLayout270.xml" ContentType="application/vnd.openxmlformats-officedocument.presentationml.slideLayout+xml"/>
  <Override PartName="/ppt/slideLayouts/slideLayout271.xml" ContentType="application/vnd.openxmlformats-officedocument.presentationml.slideLayout+xml"/>
  <Override PartName="/ppt/theme/theme24.xml" ContentType="application/vnd.openxmlformats-officedocument.theme+xml"/>
  <Override PartName="/ppt/slideLayouts/slideLayout272.xml" ContentType="application/vnd.openxmlformats-officedocument.presentationml.slideLayout+xml"/>
  <Override PartName="/ppt/slideLayouts/slideLayout273.xml" ContentType="application/vnd.openxmlformats-officedocument.presentationml.slideLayout+xml"/>
  <Override PartName="/ppt/slideLayouts/slideLayout274.xml" ContentType="application/vnd.openxmlformats-officedocument.presentationml.slideLayout+xml"/>
  <Override PartName="/ppt/slideLayouts/slideLayout275.xml" ContentType="application/vnd.openxmlformats-officedocument.presentationml.slideLayout+xml"/>
  <Override PartName="/ppt/slideLayouts/slideLayout276.xml" ContentType="application/vnd.openxmlformats-officedocument.presentationml.slideLayout+xml"/>
  <Override PartName="/ppt/slideLayouts/slideLayout277.xml" ContentType="application/vnd.openxmlformats-officedocument.presentationml.slideLayout+xml"/>
  <Override PartName="/ppt/slideLayouts/slideLayout278.xml" ContentType="application/vnd.openxmlformats-officedocument.presentationml.slideLayout+xml"/>
  <Override PartName="/ppt/slideLayouts/slideLayout279.xml" ContentType="application/vnd.openxmlformats-officedocument.presentationml.slideLayout+xml"/>
  <Override PartName="/ppt/slideLayouts/slideLayout280.xml" ContentType="application/vnd.openxmlformats-officedocument.presentationml.slideLayout+xml"/>
  <Override PartName="/ppt/slideLayouts/slideLayout281.xml" ContentType="application/vnd.openxmlformats-officedocument.presentationml.slideLayout+xml"/>
  <Override PartName="/ppt/slideLayouts/slideLayout282.xml" ContentType="application/vnd.openxmlformats-officedocument.presentationml.slideLayout+xml"/>
  <Override PartName="/ppt/theme/theme25.xml" ContentType="application/vnd.openxmlformats-officedocument.theme+xml"/>
  <Override PartName="/ppt/slideLayouts/slideLayout283.xml" ContentType="application/vnd.openxmlformats-officedocument.presentationml.slideLayout+xml"/>
  <Override PartName="/ppt/slideLayouts/slideLayout284.xml" ContentType="application/vnd.openxmlformats-officedocument.presentationml.slideLayout+xml"/>
  <Override PartName="/ppt/slideLayouts/slideLayout285.xml" ContentType="application/vnd.openxmlformats-officedocument.presentationml.slideLayout+xml"/>
  <Override PartName="/ppt/slideLayouts/slideLayout286.xml" ContentType="application/vnd.openxmlformats-officedocument.presentationml.slideLayout+xml"/>
  <Override PartName="/ppt/slideLayouts/slideLayout287.xml" ContentType="application/vnd.openxmlformats-officedocument.presentationml.slideLayout+xml"/>
  <Override PartName="/ppt/slideLayouts/slideLayout288.xml" ContentType="application/vnd.openxmlformats-officedocument.presentationml.slideLayout+xml"/>
  <Override PartName="/ppt/slideLayouts/slideLayout289.xml" ContentType="application/vnd.openxmlformats-officedocument.presentationml.slideLayout+xml"/>
  <Override PartName="/ppt/slideLayouts/slideLayout290.xml" ContentType="application/vnd.openxmlformats-officedocument.presentationml.slideLayout+xml"/>
  <Override PartName="/ppt/slideLayouts/slideLayout291.xml" ContentType="application/vnd.openxmlformats-officedocument.presentationml.slideLayout+xml"/>
  <Override PartName="/ppt/slideLayouts/slideLayout292.xml" ContentType="application/vnd.openxmlformats-officedocument.presentationml.slideLayout+xml"/>
  <Override PartName="/ppt/slideLayouts/slideLayout293.xml" ContentType="application/vnd.openxmlformats-officedocument.presentationml.slideLayout+xml"/>
  <Override PartName="/ppt/theme/theme26.xml" ContentType="application/vnd.openxmlformats-officedocument.theme+xml"/>
  <Override PartName="/ppt/slideLayouts/slideLayout294.xml" ContentType="application/vnd.openxmlformats-officedocument.presentationml.slideLayout+xml"/>
  <Override PartName="/ppt/slideLayouts/slideLayout295.xml" ContentType="application/vnd.openxmlformats-officedocument.presentationml.slideLayout+xml"/>
  <Override PartName="/ppt/slideLayouts/slideLayout296.xml" ContentType="application/vnd.openxmlformats-officedocument.presentationml.slideLayout+xml"/>
  <Override PartName="/ppt/slideLayouts/slideLayout297.xml" ContentType="application/vnd.openxmlformats-officedocument.presentationml.slideLayout+xml"/>
  <Override PartName="/ppt/slideLayouts/slideLayout298.xml" ContentType="application/vnd.openxmlformats-officedocument.presentationml.slideLayout+xml"/>
  <Override PartName="/ppt/slideLayouts/slideLayout299.xml" ContentType="application/vnd.openxmlformats-officedocument.presentationml.slideLayout+xml"/>
  <Override PartName="/ppt/slideLayouts/slideLayout300.xml" ContentType="application/vnd.openxmlformats-officedocument.presentationml.slideLayout+xml"/>
  <Override PartName="/ppt/slideLayouts/slideLayout301.xml" ContentType="application/vnd.openxmlformats-officedocument.presentationml.slideLayout+xml"/>
  <Override PartName="/ppt/slideLayouts/slideLayout302.xml" ContentType="application/vnd.openxmlformats-officedocument.presentationml.slideLayout+xml"/>
  <Override PartName="/ppt/slideLayouts/slideLayout303.xml" ContentType="application/vnd.openxmlformats-officedocument.presentationml.slideLayout+xml"/>
  <Override PartName="/ppt/slideLayouts/slideLayout304.xml" ContentType="application/vnd.openxmlformats-officedocument.presentationml.slideLayout+xml"/>
  <Override PartName="/ppt/slideLayouts/slideLayout305.xml" ContentType="application/vnd.openxmlformats-officedocument.presentationml.slideLayout+xml"/>
  <Override PartName="/ppt/theme/theme27.xml" ContentType="application/vnd.openxmlformats-officedocument.theme+xml"/>
  <Override PartName="/ppt/slideLayouts/slideLayout306.xml" ContentType="application/vnd.openxmlformats-officedocument.presentationml.slideLayout+xml"/>
  <Override PartName="/ppt/slideLayouts/slideLayout307.xml" ContentType="application/vnd.openxmlformats-officedocument.presentationml.slideLayout+xml"/>
  <Override PartName="/ppt/slideLayouts/slideLayout308.xml" ContentType="application/vnd.openxmlformats-officedocument.presentationml.slideLayout+xml"/>
  <Override PartName="/ppt/slideLayouts/slideLayout309.xml" ContentType="application/vnd.openxmlformats-officedocument.presentationml.slideLayout+xml"/>
  <Override PartName="/ppt/slideLayouts/slideLayout310.xml" ContentType="application/vnd.openxmlformats-officedocument.presentationml.slideLayout+xml"/>
  <Override PartName="/ppt/slideLayouts/slideLayout311.xml" ContentType="application/vnd.openxmlformats-officedocument.presentationml.slideLayout+xml"/>
  <Override PartName="/ppt/slideLayouts/slideLayout312.xml" ContentType="application/vnd.openxmlformats-officedocument.presentationml.slideLayout+xml"/>
  <Override PartName="/ppt/slideLayouts/slideLayout313.xml" ContentType="application/vnd.openxmlformats-officedocument.presentationml.slideLayout+xml"/>
  <Override PartName="/ppt/slideLayouts/slideLayout314.xml" ContentType="application/vnd.openxmlformats-officedocument.presentationml.slideLayout+xml"/>
  <Override PartName="/ppt/slideLayouts/slideLayout315.xml" ContentType="application/vnd.openxmlformats-officedocument.presentationml.slideLayout+xml"/>
  <Override PartName="/ppt/slideLayouts/slideLayout316.xml" ContentType="application/vnd.openxmlformats-officedocument.presentationml.slideLayout+xml"/>
  <Override PartName="/ppt/theme/theme28.xml" ContentType="application/vnd.openxmlformats-officedocument.theme+xml"/>
  <Override PartName="/ppt/slideLayouts/slideLayout317.xml" ContentType="application/vnd.openxmlformats-officedocument.presentationml.slideLayout+xml"/>
  <Override PartName="/ppt/slideLayouts/slideLayout318.xml" ContentType="application/vnd.openxmlformats-officedocument.presentationml.slideLayout+xml"/>
  <Override PartName="/ppt/slideLayouts/slideLayout319.xml" ContentType="application/vnd.openxmlformats-officedocument.presentationml.slideLayout+xml"/>
  <Override PartName="/ppt/slideLayouts/slideLayout320.xml" ContentType="application/vnd.openxmlformats-officedocument.presentationml.slideLayout+xml"/>
  <Override PartName="/ppt/slideLayouts/slideLayout321.xml" ContentType="application/vnd.openxmlformats-officedocument.presentationml.slideLayout+xml"/>
  <Override PartName="/ppt/slideLayouts/slideLayout322.xml" ContentType="application/vnd.openxmlformats-officedocument.presentationml.slideLayout+xml"/>
  <Override PartName="/ppt/slideLayouts/slideLayout323.xml" ContentType="application/vnd.openxmlformats-officedocument.presentationml.slideLayout+xml"/>
  <Override PartName="/ppt/slideLayouts/slideLayout324.xml" ContentType="application/vnd.openxmlformats-officedocument.presentationml.slideLayout+xml"/>
  <Override PartName="/ppt/slideLayouts/slideLayout325.xml" ContentType="application/vnd.openxmlformats-officedocument.presentationml.slideLayout+xml"/>
  <Override PartName="/ppt/slideLayouts/slideLayout326.xml" ContentType="application/vnd.openxmlformats-officedocument.presentationml.slideLayout+xml"/>
  <Override PartName="/ppt/slideLayouts/slideLayout327.xml" ContentType="application/vnd.openxmlformats-officedocument.presentationml.slideLayout+xml"/>
  <Override PartName="/ppt/slideLayouts/slideLayout328.xml" ContentType="application/vnd.openxmlformats-officedocument.presentationml.slideLayout+xml"/>
  <Override PartName="/ppt/slideLayouts/slideLayout329.xml" ContentType="application/vnd.openxmlformats-officedocument.presentationml.slideLayout+xml"/>
  <Override PartName="/ppt/theme/theme29.xml" ContentType="application/vnd.openxmlformats-officedocument.theme+xml"/>
  <Override PartName="/ppt/slideLayouts/slideLayout330.xml" ContentType="application/vnd.openxmlformats-officedocument.presentationml.slideLayout+xml"/>
  <Override PartName="/ppt/slideLayouts/slideLayout331.xml" ContentType="application/vnd.openxmlformats-officedocument.presentationml.slideLayout+xml"/>
  <Override PartName="/ppt/slideLayouts/slideLayout332.xml" ContentType="application/vnd.openxmlformats-officedocument.presentationml.slideLayout+xml"/>
  <Override PartName="/ppt/slideLayouts/slideLayout333.xml" ContentType="application/vnd.openxmlformats-officedocument.presentationml.slideLayout+xml"/>
  <Override PartName="/ppt/slideLayouts/slideLayout334.xml" ContentType="application/vnd.openxmlformats-officedocument.presentationml.slideLayout+xml"/>
  <Override PartName="/ppt/slideLayouts/slideLayout335.xml" ContentType="application/vnd.openxmlformats-officedocument.presentationml.slideLayout+xml"/>
  <Override PartName="/ppt/slideLayouts/slideLayout336.xml" ContentType="application/vnd.openxmlformats-officedocument.presentationml.slideLayout+xml"/>
  <Override PartName="/ppt/slideLayouts/slideLayout337.xml" ContentType="application/vnd.openxmlformats-officedocument.presentationml.slideLayout+xml"/>
  <Override PartName="/ppt/slideLayouts/slideLayout338.xml" ContentType="application/vnd.openxmlformats-officedocument.presentationml.slideLayout+xml"/>
  <Override PartName="/ppt/slideLayouts/slideLayout339.xml" ContentType="application/vnd.openxmlformats-officedocument.presentationml.slideLayout+xml"/>
  <Override PartName="/ppt/slideLayouts/slideLayout340.xml" ContentType="application/vnd.openxmlformats-officedocument.presentationml.slideLayout+xml"/>
  <Override PartName="/ppt/theme/theme30.xml" ContentType="application/vnd.openxmlformats-officedocument.theme+xml"/>
  <Override PartName="/ppt/theme/theme31.xml" ContentType="application/vnd.openxmlformats-officedocument.theme+xml"/>
  <Override PartName="/ppt/theme/theme3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59" r:id="rId1"/>
    <p:sldMasterId id="2147484029" r:id="rId2"/>
    <p:sldMasterId id="2147484053" r:id="rId3"/>
    <p:sldMasterId id="2147484066" r:id="rId4"/>
    <p:sldMasterId id="2147484874" r:id="rId5"/>
    <p:sldMasterId id="2147484922" r:id="rId6"/>
    <p:sldMasterId id="2147484958" r:id="rId7"/>
    <p:sldMasterId id="2147484982" r:id="rId8"/>
    <p:sldMasterId id="2147485213" r:id="rId9"/>
    <p:sldMasterId id="2147485273" r:id="rId10"/>
    <p:sldMasterId id="2147485573" r:id="rId11"/>
    <p:sldMasterId id="2147485935" r:id="rId12"/>
    <p:sldMasterId id="2147485959" r:id="rId13"/>
    <p:sldMasterId id="2147486091" r:id="rId14"/>
    <p:sldMasterId id="2147486103" r:id="rId15"/>
    <p:sldMasterId id="2147486127" r:id="rId16"/>
    <p:sldMasterId id="2147486163" r:id="rId17"/>
    <p:sldMasterId id="2147486224" r:id="rId18"/>
    <p:sldMasterId id="2147486332" r:id="rId19"/>
    <p:sldMasterId id="2147486344" r:id="rId20"/>
    <p:sldMasterId id="2147486416" r:id="rId21"/>
    <p:sldMasterId id="2147486440" r:id="rId22"/>
    <p:sldMasterId id="2147486488" r:id="rId23"/>
    <p:sldMasterId id="2147486500" r:id="rId24"/>
    <p:sldMasterId id="2147486512" r:id="rId25"/>
    <p:sldMasterId id="2147486524" r:id="rId26"/>
    <p:sldMasterId id="2147486536" r:id="rId27"/>
    <p:sldMasterId id="2147486549" r:id="rId28"/>
    <p:sldMasterId id="2147486561" r:id="rId29"/>
    <p:sldMasterId id="2147486575" r:id="rId30"/>
  </p:sldMasterIdLst>
  <p:notesMasterIdLst>
    <p:notesMasterId r:id="rId404"/>
  </p:notesMasterIdLst>
  <p:handoutMasterIdLst>
    <p:handoutMasterId r:id="rId405"/>
  </p:handoutMasterIdLst>
  <p:sldIdLst>
    <p:sldId id="1805" r:id="rId31"/>
    <p:sldId id="2721" r:id="rId32"/>
    <p:sldId id="2212" r:id="rId33"/>
    <p:sldId id="2215" r:id="rId34"/>
    <p:sldId id="2214" r:id="rId35"/>
    <p:sldId id="2716" r:id="rId36"/>
    <p:sldId id="2299" r:id="rId37"/>
    <p:sldId id="2502" r:id="rId38"/>
    <p:sldId id="2302" r:id="rId39"/>
    <p:sldId id="2301" r:id="rId40"/>
    <p:sldId id="2594" r:id="rId41"/>
    <p:sldId id="2313" r:id="rId42"/>
    <p:sldId id="2303" r:id="rId43"/>
    <p:sldId id="2730" r:id="rId44"/>
    <p:sldId id="2411" r:id="rId45"/>
    <p:sldId id="2536" r:id="rId46"/>
    <p:sldId id="2314" r:id="rId47"/>
    <p:sldId id="2414" r:id="rId48"/>
    <p:sldId id="2413" r:id="rId49"/>
    <p:sldId id="2412" r:id="rId50"/>
    <p:sldId id="2300" r:id="rId51"/>
    <p:sldId id="2537" r:id="rId52"/>
    <p:sldId id="2670" r:id="rId53"/>
    <p:sldId id="2669" r:id="rId54"/>
    <p:sldId id="2433" r:id="rId55"/>
    <p:sldId id="2304" r:id="rId56"/>
    <p:sldId id="2033" r:id="rId57"/>
    <p:sldId id="1822" r:id="rId58"/>
    <p:sldId id="2032" r:id="rId59"/>
    <p:sldId id="2634" r:id="rId60"/>
    <p:sldId id="2045" r:id="rId61"/>
    <p:sldId id="2434" r:id="rId62"/>
    <p:sldId id="2046" r:id="rId63"/>
    <p:sldId id="2402" r:id="rId64"/>
    <p:sldId id="2406" r:id="rId65"/>
    <p:sldId id="2407" r:id="rId66"/>
    <p:sldId id="2403" r:id="rId67"/>
    <p:sldId id="2404" r:id="rId68"/>
    <p:sldId id="2405" r:id="rId69"/>
    <p:sldId id="2047" r:id="rId70"/>
    <p:sldId id="2444" r:id="rId71"/>
    <p:sldId id="2611" r:id="rId72"/>
    <p:sldId id="2612" r:id="rId73"/>
    <p:sldId id="2445" r:id="rId74"/>
    <p:sldId id="2446" r:id="rId75"/>
    <p:sldId id="2441" r:id="rId76"/>
    <p:sldId id="2440" r:id="rId77"/>
    <p:sldId id="2438" r:id="rId78"/>
    <p:sldId id="2439" r:id="rId79"/>
    <p:sldId id="2442" r:id="rId80"/>
    <p:sldId id="2636" r:id="rId81"/>
    <p:sldId id="2633" r:id="rId82"/>
    <p:sldId id="2048" r:id="rId83"/>
    <p:sldId id="2139" r:id="rId84"/>
    <p:sldId id="2690" r:id="rId85"/>
    <p:sldId id="2691" r:id="rId86"/>
    <p:sldId id="2692" r:id="rId87"/>
    <p:sldId id="2448" r:id="rId88"/>
    <p:sldId id="2049" r:id="rId89"/>
    <p:sldId id="2136" r:id="rId90"/>
    <p:sldId id="2232" r:id="rId91"/>
    <p:sldId id="2237" r:id="rId92"/>
    <p:sldId id="2233" r:id="rId93"/>
    <p:sldId id="2235" r:id="rId94"/>
    <p:sldId id="2408" r:id="rId95"/>
    <p:sldId id="2717" r:id="rId96"/>
    <p:sldId id="2400" r:id="rId97"/>
    <p:sldId id="2401" r:id="rId98"/>
    <p:sldId id="2399" r:id="rId99"/>
    <p:sldId id="2591" r:id="rId100"/>
    <p:sldId id="2593" r:id="rId101"/>
    <p:sldId id="2316" r:id="rId102"/>
    <p:sldId id="2592" r:id="rId103"/>
    <p:sldId id="2416" r:id="rId104"/>
    <p:sldId id="2317" r:id="rId105"/>
    <p:sldId id="2449" r:id="rId106"/>
    <p:sldId id="2234" r:id="rId107"/>
    <p:sldId id="2410" r:id="rId108"/>
    <p:sldId id="2034" r:id="rId109"/>
    <p:sldId id="2035" r:id="rId110"/>
    <p:sldId id="2673" r:id="rId111"/>
    <p:sldId id="2040" r:id="rId112"/>
    <p:sldId id="2050" r:id="rId113"/>
    <p:sldId id="2039" r:id="rId114"/>
    <p:sldId id="2219" r:id="rId115"/>
    <p:sldId id="2182" r:id="rId116"/>
    <p:sldId id="2036" r:id="rId117"/>
    <p:sldId id="2674" r:id="rId118"/>
    <p:sldId id="2053" r:id="rId119"/>
    <p:sldId id="2500" r:id="rId120"/>
    <p:sldId id="2501" r:id="rId121"/>
    <p:sldId id="2602" r:id="rId122"/>
    <p:sldId id="2603" r:id="rId123"/>
    <p:sldId id="2142" r:id="rId124"/>
    <p:sldId id="2137" r:id="rId125"/>
    <p:sldId id="2613" r:id="rId126"/>
    <p:sldId id="2144" r:id="rId127"/>
    <p:sldId id="2131" r:id="rId128"/>
    <p:sldId id="2318" r:id="rId129"/>
    <p:sldId id="2689" r:id="rId130"/>
    <p:sldId id="2450" r:id="rId131"/>
    <p:sldId id="2112" r:id="rId132"/>
    <p:sldId id="2675" r:id="rId133"/>
    <p:sldId id="2456" r:id="rId134"/>
    <p:sldId id="2455" r:id="rId135"/>
    <p:sldId id="2184" r:id="rId136"/>
    <p:sldId id="2038" r:id="rId137"/>
    <p:sldId id="2183" r:id="rId138"/>
    <p:sldId id="2451" r:id="rId139"/>
    <p:sldId id="2728" r:id="rId140"/>
    <p:sldId id="2187" r:id="rId141"/>
    <p:sldId id="2220" r:id="rId142"/>
    <p:sldId id="2221" r:id="rId143"/>
    <p:sldId id="2120" r:id="rId144"/>
    <p:sldId id="2119" r:id="rId145"/>
    <p:sldId id="1830" r:id="rId146"/>
    <p:sldId id="2065" r:id="rId147"/>
    <p:sldId id="2044" r:id="rId148"/>
    <p:sldId id="2057" r:id="rId149"/>
    <p:sldId id="2066" r:id="rId150"/>
    <p:sldId id="2111" r:id="rId151"/>
    <p:sldId id="2453" r:id="rId152"/>
    <p:sldId id="2117" r:id="rId153"/>
    <p:sldId id="2118" r:id="rId154"/>
    <p:sldId id="2193" r:id="rId155"/>
    <p:sldId id="2194" r:id="rId156"/>
    <p:sldId id="2067" r:id="rId157"/>
    <p:sldId id="2224" r:id="rId158"/>
    <p:sldId id="2222" r:id="rId159"/>
    <p:sldId id="2108" r:id="rId160"/>
    <p:sldId id="2225" r:id="rId161"/>
    <p:sldId id="2109" r:id="rId162"/>
    <p:sldId id="2226" r:id="rId163"/>
    <p:sldId id="2614" r:id="rId164"/>
    <p:sldId id="2615" r:id="rId165"/>
    <p:sldId id="2223" r:id="rId166"/>
    <p:sldId id="2616" r:id="rId167"/>
    <p:sldId id="2110" r:id="rId168"/>
    <p:sldId id="1832" r:id="rId169"/>
    <p:sldId id="1834" r:id="rId170"/>
    <p:sldId id="1835" r:id="rId171"/>
    <p:sldId id="1836" r:id="rId172"/>
    <p:sldId id="2197" r:id="rId173"/>
    <p:sldId id="2707" r:id="rId174"/>
    <p:sldId id="2714" r:id="rId175"/>
    <p:sldId id="2072" r:id="rId176"/>
    <p:sldId id="2198" r:id="rId177"/>
    <p:sldId id="2145" r:id="rId178"/>
    <p:sldId id="2070" r:id="rId179"/>
    <p:sldId id="2227" r:id="rId180"/>
    <p:sldId id="2073" r:id="rId181"/>
    <p:sldId id="2617" r:id="rId182"/>
    <p:sldId id="2718" r:id="rId183"/>
    <p:sldId id="2068" r:id="rId184"/>
    <p:sldId id="2069" r:id="rId185"/>
    <p:sldId id="2320" r:id="rId186"/>
    <p:sldId id="2074" r:id="rId187"/>
    <p:sldId id="2098" r:id="rId188"/>
    <p:sldId id="2078" r:id="rId189"/>
    <p:sldId id="2099" r:id="rId190"/>
    <p:sldId id="2100" r:id="rId191"/>
    <p:sldId id="2081" r:id="rId192"/>
    <p:sldId id="2080" r:id="rId193"/>
    <p:sldId id="2085" r:id="rId194"/>
    <p:sldId id="2082" r:id="rId195"/>
    <p:sldId id="2621" r:id="rId196"/>
    <p:sldId id="2624" r:id="rId197"/>
    <p:sldId id="2084" r:id="rId198"/>
    <p:sldId id="2254" r:id="rId199"/>
    <p:sldId id="2541" r:id="rId200"/>
    <p:sldId id="2564" r:id="rId201"/>
    <p:sldId id="2540" r:id="rId202"/>
    <p:sldId id="2256" r:id="rId203"/>
    <p:sldId id="2255" r:id="rId204"/>
    <p:sldId id="2542" r:id="rId205"/>
    <p:sldId id="2250" r:id="rId206"/>
    <p:sldId id="2253" r:id="rId207"/>
    <p:sldId id="2693" r:id="rId208"/>
    <p:sldId id="2454" r:id="rId209"/>
    <p:sldId id="2083" r:id="rId210"/>
    <p:sldId id="2622" r:id="rId211"/>
    <p:sldId id="2623" r:id="rId212"/>
    <p:sldId id="2625" r:id="rId213"/>
    <p:sldId id="2626" r:id="rId214"/>
    <p:sldId id="2121" r:id="rId215"/>
    <p:sldId id="2229" r:id="rId216"/>
    <p:sldId id="2130" r:id="rId217"/>
    <p:sldId id="2719" r:id="rId218"/>
    <p:sldId id="2124" r:id="rId219"/>
    <p:sldId id="2125" r:id="rId220"/>
    <p:sldId id="2126" r:id="rId221"/>
    <p:sldId id="2128" r:id="rId222"/>
    <p:sldId id="2322" r:id="rId223"/>
    <p:sldId id="2380" r:id="rId224"/>
    <p:sldId id="2417" r:id="rId225"/>
    <p:sldId id="2666" r:id="rId226"/>
    <p:sldId id="2383" r:id="rId227"/>
    <p:sldId id="2382" r:id="rId228"/>
    <p:sldId id="2387" r:id="rId229"/>
    <p:sldId id="2388" r:id="rId230"/>
    <p:sldId id="2389" r:id="rId231"/>
    <p:sldId id="2457" r:id="rId232"/>
    <p:sldId id="2458" r:id="rId233"/>
    <p:sldId id="2566" r:id="rId234"/>
    <p:sldId id="2565" r:id="rId235"/>
    <p:sldId id="2384" r:id="rId236"/>
    <p:sldId id="2385" r:id="rId237"/>
    <p:sldId id="2386" r:id="rId238"/>
    <p:sldId id="2330" r:id="rId239"/>
    <p:sldId id="2538" r:id="rId240"/>
    <p:sldId id="2331" r:id="rId241"/>
    <p:sldId id="2390" r:id="rId242"/>
    <p:sldId id="2341" r:id="rId243"/>
    <p:sldId id="2459" r:id="rId244"/>
    <p:sldId id="2460" r:id="rId245"/>
    <p:sldId id="2342" r:id="rId246"/>
    <p:sldId id="2461" r:id="rId247"/>
    <p:sldId id="2339" r:id="rId248"/>
    <p:sldId id="2641" r:id="rId249"/>
    <p:sldId id="2643" r:id="rId250"/>
    <p:sldId id="2644" r:id="rId251"/>
    <p:sldId id="2645" r:id="rId252"/>
    <p:sldId id="2642" r:id="rId253"/>
    <p:sldId id="2462" r:id="rId254"/>
    <p:sldId id="2618" r:id="rId255"/>
    <p:sldId id="2722" r:id="rId256"/>
    <p:sldId id="2344" r:id="rId257"/>
    <p:sldId id="2345" r:id="rId258"/>
    <p:sldId id="2346" r:id="rId259"/>
    <p:sldId id="2347" r:id="rId260"/>
    <p:sldId id="2348" r:id="rId261"/>
    <p:sldId id="2349" r:id="rId262"/>
    <p:sldId id="2351" r:id="rId263"/>
    <p:sldId id="2350" r:id="rId264"/>
    <p:sldId id="2352" r:id="rId265"/>
    <p:sldId id="2355" r:id="rId266"/>
    <p:sldId id="2356" r:id="rId267"/>
    <p:sldId id="2357" r:id="rId268"/>
    <p:sldId id="2358" r:id="rId269"/>
    <p:sldId id="2353" r:id="rId270"/>
    <p:sldId id="2354" r:id="rId271"/>
    <p:sldId id="2463" r:id="rId272"/>
    <p:sldId id="2653" r:id="rId273"/>
    <p:sldId id="2659" r:id="rId274"/>
    <p:sldId id="2657" r:id="rId275"/>
    <p:sldId id="2661" r:id="rId276"/>
    <p:sldId id="2548" r:id="rId277"/>
    <p:sldId id="2550" r:id="rId278"/>
    <p:sldId id="2551" r:id="rId279"/>
    <p:sldId id="2552" r:id="rId280"/>
    <p:sldId id="2553" r:id="rId281"/>
    <p:sldId id="2561" r:id="rId282"/>
    <p:sldId id="2562" r:id="rId283"/>
    <p:sldId id="2664" r:id="rId284"/>
    <p:sldId id="2554" r:id="rId285"/>
    <p:sldId id="2555" r:id="rId286"/>
    <p:sldId id="2557" r:id="rId287"/>
    <p:sldId id="2589" r:id="rId288"/>
    <p:sldId id="2631" r:id="rId289"/>
    <p:sldId id="2630" r:id="rId290"/>
    <p:sldId id="2360" r:id="rId291"/>
    <p:sldId id="2361" r:id="rId292"/>
    <p:sldId id="2362" r:id="rId293"/>
    <p:sldId id="2363" r:id="rId294"/>
    <p:sldId id="2568" r:id="rId295"/>
    <p:sldId id="2569" r:id="rId296"/>
    <p:sldId id="2590" r:id="rId297"/>
    <p:sldId id="2570" r:id="rId298"/>
    <p:sldId id="2572" r:id="rId299"/>
    <p:sldId id="2573" r:id="rId300"/>
    <p:sldId id="2574" r:id="rId301"/>
    <p:sldId id="2578" r:id="rId302"/>
    <p:sldId id="2580" r:id="rId303"/>
    <p:sldId id="2576" r:id="rId304"/>
    <p:sldId id="2367" r:id="rId305"/>
    <p:sldId id="2662" r:id="rId306"/>
    <p:sldId id="2663" r:id="rId307"/>
    <p:sldId id="2544" r:id="rId308"/>
    <p:sldId id="2676" r:id="rId309"/>
    <p:sldId id="2681" r:id="rId310"/>
    <p:sldId id="2679" r:id="rId311"/>
    <p:sldId id="2684" r:id="rId312"/>
    <p:sldId id="2680" r:id="rId313"/>
    <p:sldId id="2686" r:id="rId314"/>
    <p:sldId id="2688" r:id="rId315"/>
    <p:sldId id="2685" r:id="rId316"/>
    <p:sldId id="2677" r:id="rId317"/>
    <p:sldId id="2582" r:id="rId318"/>
    <p:sldId id="2581" r:id="rId319"/>
    <p:sldId id="2587" r:id="rId320"/>
    <p:sldId id="2599" r:id="rId321"/>
    <p:sldId id="2588" r:id="rId322"/>
    <p:sldId id="2584" r:id="rId323"/>
    <p:sldId id="2369" r:id="rId324"/>
    <p:sldId id="2466" r:id="rId325"/>
    <p:sldId id="2376" r:id="rId326"/>
    <p:sldId id="2474" r:id="rId327"/>
    <p:sldId id="2635" r:id="rId328"/>
    <p:sldId id="2468" r:id="rId329"/>
    <p:sldId id="2605" r:id="rId330"/>
    <p:sldId id="2606" r:id="rId331"/>
    <p:sldId id="2469" r:id="rId332"/>
    <p:sldId id="2696" r:id="rId333"/>
    <p:sldId id="2697" r:id="rId334"/>
    <p:sldId id="2472" r:id="rId335"/>
    <p:sldId id="2698" r:id="rId336"/>
    <p:sldId id="2470" r:id="rId337"/>
    <p:sldId id="2586" r:id="rId338"/>
    <p:sldId id="2471" r:id="rId339"/>
    <p:sldId id="2395" r:id="rId340"/>
    <p:sldId id="2699" r:id="rId341"/>
    <p:sldId id="2396" r:id="rId342"/>
    <p:sldId id="2397" r:id="rId343"/>
    <p:sldId id="2398" r:id="rId344"/>
    <p:sldId id="2477" r:id="rId345"/>
    <p:sldId id="2478" r:id="rId346"/>
    <p:sldId id="2479" r:id="rId347"/>
    <p:sldId id="2480" r:id="rId348"/>
    <p:sldId id="2481" r:id="rId349"/>
    <p:sldId id="2482" r:id="rId350"/>
    <p:sldId id="2545" r:id="rId351"/>
    <p:sldId id="2504" r:id="rId352"/>
    <p:sldId id="2546" r:id="rId353"/>
    <p:sldId id="2668" r:id="rId354"/>
    <p:sldId id="2640" r:id="rId355"/>
    <p:sldId id="2620" r:id="rId356"/>
    <p:sldId id="2703" r:id="rId357"/>
    <p:sldId id="2704" r:id="rId358"/>
    <p:sldId id="2715" r:id="rId359"/>
    <p:sldId id="2619" r:id="rId360"/>
    <p:sldId id="2508" r:id="rId361"/>
    <p:sldId id="2705" r:id="rId362"/>
    <p:sldId id="2510" r:id="rId363"/>
    <p:sldId id="2534" r:id="rId364"/>
    <p:sldId id="2509" r:id="rId365"/>
    <p:sldId id="2239" r:id="rId366"/>
    <p:sldId id="2700" r:id="rId367"/>
    <p:sldId id="2512" r:id="rId368"/>
    <p:sldId id="2511" r:id="rId369"/>
    <p:sldId id="2513" r:id="rId370"/>
    <p:sldId id="2514" r:id="rId371"/>
    <p:sldId id="2515" r:id="rId372"/>
    <p:sldId id="2575" r:id="rId373"/>
    <p:sldId id="2516" r:id="rId374"/>
    <p:sldId id="2627" r:id="rId375"/>
    <p:sldId id="2629" r:id="rId376"/>
    <p:sldId id="2628" r:id="rId377"/>
    <p:sldId id="2517" r:id="rId378"/>
    <p:sldId id="2535" r:id="rId379"/>
    <p:sldId id="2731" r:id="rId380"/>
    <p:sldId id="2723" r:id="rId381"/>
    <p:sldId id="2519" r:id="rId382"/>
    <p:sldId id="2732" r:id="rId383"/>
    <p:sldId id="2607" r:id="rId384"/>
    <p:sldId id="2724" r:id="rId385"/>
    <p:sldId id="2609" r:id="rId386"/>
    <p:sldId id="2520" r:id="rId387"/>
    <p:sldId id="2521" r:id="rId388"/>
    <p:sldId id="2522" r:id="rId389"/>
    <p:sldId id="2524" r:id="rId390"/>
    <p:sldId id="2523" r:id="rId391"/>
    <p:sldId id="2526" r:id="rId392"/>
    <p:sldId id="2528" r:id="rId393"/>
    <p:sldId id="2665" r:id="rId394"/>
    <p:sldId id="2529" r:id="rId395"/>
    <p:sldId id="2530" r:id="rId396"/>
    <p:sldId id="2610" r:id="rId397"/>
    <p:sldId id="2532" r:id="rId398"/>
    <p:sldId id="2671" r:id="rId399"/>
    <p:sldId id="2672" r:id="rId400"/>
    <p:sldId id="2533" r:id="rId401"/>
    <p:sldId id="2252" r:id="rId402"/>
    <p:sldId id="2247" r:id="rId403"/>
  </p:sldIdLst>
  <p:sldSz cx="9144000" cy="6858000" type="screen4x3"/>
  <p:notesSz cx="7315200" cy="96012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FFFFFF"/>
    <a:srgbClr val="DDDDDD"/>
    <a:srgbClr val="CEC9D9"/>
    <a:srgbClr val="BADDE1"/>
    <a:srgbClr val="800000"/>
    <a:srgbClr val="FFD961"/>
    <a:srgbClr val="91E3B0"/>
    <a:srgbClr val="FFFFCD"/>
    <a:srgbClr val="FFFFA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20398" autoAdjust="0"/>
    <p:restoredTop sz="94660"/>
  </p:normalViewPr>
  <p:slideViewPr>
    <p:cSldViewPr snapToGrid="0">
      <p:cViewPr>
        <p:scale>
          <a:sx n="50" d="100"/>
          <a:sy n="50" d="100"/>
        </p:scale>
        <p:origin x="-1644" y="-522"/>
      </p:cViewPr>
      <p:guideLst>
        <p:guide orient="horz" pos="2011"/>
        <p:guide pos="2944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  <p:sld r:id="rId14" collapse="1"/>
      <p:sld r:id="rId15" collapse="1"/>
      <p:sld r:id="rId16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93030"/>
    </p:cViewPr>
  </p:sorterViewPr>
  <p:notesViewPr>
    <p:cSldViewPr snapToGrid="0">
      <p:cViewPr varScale="1">
        <p:scale>
          <a:sx n="37" d="100"/>
          <a:sy n="37" d="100"/>
        </p:scale>
        <p:origin x="-1470" y="-96"/>
      </p:cViewPr>
      <p:guideLst>
        <p:guide orient="horz" pos="3024"/>
        <p:guide pos="2304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87.xml"/><Relationship Id="rId299" Type="http://schemas.openxmlformats.org/officeDocument/2006/relationships/slide" Target="slides/slide269.xml"/><Relationship Id="rId21" Type="http://schemas.openxmlformats.org/officeDocument/2006/relationships/slideMaster" Target="slideMasters/slideMaster21.xml"/><Relationship Id="rId63" Type="http://schemas.openxmlformats.org/officeDocument/2006/relationships/slide" Target="slides/slide33.xml"/><Relationship Id="rId159" Type="http://schemas.openxmlformats.org/officeDocument/2006/relationships/slide" Target="slides/slide129.xml"/><Relationship Id="rId324" Type="http://schemas.openxmlformats.org/officeDocument/2006/relationships/slide" Target="slides/slide294.xml"/><Relationship Id="rId366" Type="http://schemas.openxmlformats.org/officeDocument/2006/relationships/slide" Target="slides/slide336.xml"/><Relationship Id="rId170" Type="http://schemas.openxmlformats.org/officeDocument/2006/relationships/slide" Target="slides/slide140.xml"/><Relationship Id="rId226" Type="http://schemas.openxmlformats.org/officeDocument/2006/relationships/slide" Target="slides/slide196.xml"/><Relationship Id="rId268" Type="http://schemas.openxmlformats.org/officeDocument/2006/relationships/slide" Target="slides/slide238.xml"/><Relationship Id="rId32" Type="http://schemas.openxmlformats.org/officeDocument/2006/relationships/slide" Target="slides/slide2.xml"/><Relationship Id="rId74" Type="http://schemas.openxmlformats.org/officeDocument/2006/relationships/slide" Target="slides/slide44.xml"/><Relationship Id="rId128" Type="http://schemas.openxmlformats.org/officeDocument/2006/relationships/slide" Target="slides/slide98.xml"/><Relationship Id="rId335" Type="http://schemas.openxmlformats.org/officeDocument/2006/relationships/slide" Target="slides/slide305.xml"/><Relationship Id="rId377" Type="http://schemas.openxmlformats.org/officeDocument/2006/relationships/slide" Target="slides/slide347.xml"/><Relationship Id="rId5" Type="http://schemas.openxmlformats.org/officeDocument/2006/relationships/slideMaster" Target="slideMasters/slideMaster5.xml"/><Relationship Id="rId181" Type="http://schemas.openxmlformats.org/officeDocument/2006/relationships/slide" Target="slides/slide151.xml"/><Relationship Id="rId237" Type="http://schemas.openxmlformats.org/officeDocument/2006/relationships/slide" Target="slides/slide207.xml"/><Relationship Id="rId402" Type="http://schemas.openxmlformats.org/officeDocument/2006/relationships/slide" Target="slides/slide372.xml"/><Relationship Id="rId279" Type="http://schemas.openxmlformats.org/officeDocument/2006/relationships/slide" Target="slides/slide249.xml"/><Relationship Id="rId43" Type="http://schemas.openxmlformats.org/officeDocument/2006/relationships/slide" Target="slides/slide13.xml"/><Relationship Id="rId139" Type="http://schemas.openxmlformats.org/officeDocument/2006/relationships/slide" Target="slides/slide109.xml"/><Relationship Id="rId290" Type="http://schemas.openxmlformats.org/officeDocument/2006/relationships/slide" Target="slides/slide260.xml"/><Relationship Id="rId304" Type="http://schemas.openxmlformats.org/officeDocument/2006/relationships/slide" Target="slides/slide274.xml"/><Relationship Id="rId346" Type="http://schemas.openxmlformats.org/officeDocument/2006/relationships/slide" Target="slides/slide316.xml"/><Relationship Id="rId388" Type="http://schemas.openxmlformats.org/officeDocument/2006/relationships/slide" Target="slides/slide358.xml"/><Relationship Id="rId85" Type="http://schemas.openxmlformats.org/officeDocument/2006/relationships/slide" Target="slides/slide55.xml"/><Relationship Id="rId150" Type="http://schemas.openxmlformats.org/officeDocument/2006/relationships/slide" Target="slides/slide120.xml"/><Relationship Id="rId192" Type="http://schemas.openxmlformats.org/officeDocument/2006/relationships/slide" Target="slides/slide162.xml"/><Relationship Id="rId206" Type="http://schemas.openxmlformats.org/officeDocument/2006/relationships/slide" Target="slides/slide176.xml"/><Relationship Id="rId248" Type="http://schemas.openxmlformats.org/officeDocument/2006/relationships/slide" Target="slides/slide218.xml"/><Relationship Id="rId12" Type="http://schemas.openxmlformats.org/officeDocument/2006/relationships/slideMaster" Target="slideMasters/slideMaster12.xml"/><Relationship Id="rId108" Type="http://schemas.openxmlformats.org/officeDocument/2006/relationships/slide" Target="slides/slide78.xml"/><Relationship Id="rId315" Type="http://schemas.openxmlformats.org/officeDocument/2006/relationships/slide" Target="slides/slide285.xml"/><Relationship Id="rId357" Type="http://schemas.openxmlformats.org/officeDocument/2006/relationships/slide" Target="slides/slide327.xml"/><Relationship Id="rId54" Type="http://schemas.openxmlformats.org/officeDocument/2006/relationships/slide" Target="slides/slide24.xml"/><Relationship Id="rId96" Type="http://schemas.openxmlformats.org/officeDocument/2006/relationships/slide" Target="slides/slide66.xml"/><Relationship Id="rId161" Type="http://schemas.openxmlformats.org/officeDocument/2006/relationships/slide" Target="slides/slide131.xml"/><Relationship Id="rId217" Type="http://schemas.openxmlformats.org/officeDocument/2006/relationships/slide" Target="slides/slide187.xml"/><Relationship Id="rId399" Type="http://schemas.openxmlformats.org/officeDocument/2006/relationships/slide" Target="slides/slide369.xml"/><Relationship Id="rId259" Type="http://schemas.openxmlformats.org/officeDocument/2006/relationships/slide" Target="slides/slide229.xml"/><Relationship Id="rId23" Type="http://schemas.openxmlformats.org/officeDocument/2006/relationships/slideMaster" Target="slideMasters/slideMaster23.xml"/><Relationship Id="rId119" Type="http://schemas.openxmlformats.org/officeDocument/2006/relationships/slide" Target="slides/slide89.xml"/><Relationship Id="rId270" Type="http://schemas.openxmlformats.org/officeDocument/2006/relationships/slide" Target="slides/slide240.xml"/><Relationship Id="rId326" Type="http://schemas.openxmlformats.org/officeDocument/2006/relationships/slide" Target="slides/slide296.xml"/><Relationship Id="rId65" Type="http://schemas.openxmlformats.org/officeDocument/2006/relationships/slide" Target="slides/slide35.xml"/><Relationship Id="rId130" Type="http://schemas.openxmlformats.org/officeDocument/2006/relationships/slide" Target="slides/slide100.xml"/><Relationship Id="rId368" Type="http://schemas.openxmlformats.org/officeDocument/2006/relationships/slide" Target="slides/slide338.xml"/><Relationship Id="rId172" Type="http://schemas.openxmlformats.org/officeDocument/2006/relationships/slide" Target="slides/slide142.xml"/><Relationship Id="rId228" Type="http://schemas.openxmlformats.org/officeDocument/2006/relationships/slide" Target="slides/slide198.xml"/><Relationship Id="rId281" Type="http://schemas.openxmlformats.org/officeDocument/2006/relationships/slide" Target="slides/slide251.xml"/><Relationship Id="rId337" Type="http://schemas.openxmlformats.org/officeDocument/2006/relationships/slide" Target="slides/slide307.xml"/><Relationship Id="rId34" Type="http://schemas.openxmlformats.org/officeDocument/2006/relationships/slide" Target="slides/slide4.xml"/><Relationship Id="rId76" Type="http://schemas.openxmlformats.org/officeDocument/2006/relationships/slide" Target="slides/slide46.xml"/><Relationship Id="rId141" Type="http://schemas.openxmlformats.org/officeDocument/2006/relationships/slide" Target="slides/slide111.xml"/><Relationship Id="rId379" Type="http://schemas.openxmlformats.org/officeDocument/2006/relationships/slide" Target="slides/slide349.xml"/><Relationship Id="rId7" Type="http://schemas.openxmlformats.org/officeDocument/2006/relationships/slideMaster" Target="slideMasters/slideMaster7.xml"/><Relationship Id="rId183" Type="http://schemas.openxmlformats.org/officeDocument/2006/relationships/slide" Target="slides/slide153.xml"/><Relationship Id="rId239" Type="http://schemas.openxmlformats.org/officeDocument/2006/relationships/slide" Target="slides/slide209.xml"/><Relationship Id="rId390" Type="http://schemas.openxmlformats.org/officeDocument/2006/relationships/slide" Target="slides/slide360.xml"/><Relationship Id="rId404" Type="http://schemas.openxmlformats.org/officeDocument/2006/relationships/notesMaster" Target="notesMasters/notesMaster1.xml"/><Relationship Id="rId250" Type="http://schemas.openxmlformats.org/officeDocument/2006/relationships/slide" Target="slides/slide220.xml"/><Relationship Id="rId292" Type="http://schemas.openxmlformats.org/officeDocument/2006/relationships/slide" Target="slides/slide262.xml"/><Relationship Id="rId306" Type="http://schemas.openxmlformats.org/officeDocument/2006/relationships/slide" Target="slides/slide276.xml"/><Relationship Id="rId45" Type="http://schemas.openxmlformats.org/officeDocument/2006/relationships/slide" Target="slides/slide15.xml"/><Relationship Id="rId87" Type="http://schemas.openxmlformats.org/officeDocument/2006/relationships/slide" Target="slides/slide57.xml"/><Relationship Id="rId110" Type="http://schemas.openxmlformats.org/officeDocument/2006/relationships/slide" Target="slides/slide80.xml"/><Relationship Id="rId348" Type="http://schemas.openxmlformats.org/officeDocument/2006/relationships/slide" Target="slides/slide318.xml"/><Relationship Id="rId152" Type="http://schemas.openxmlformats.org/officeDocument/2006/relationships/slide" Target="slides/slide122.xml"/><Relationship Id="rId194" Type="http://schemas.openxmlformats.org/officeDocument/2006/relationships/slide" Target="slides/slide164.xml"/><Relationship Id="rId208" Type="http://schemas.openxmlformats.org/officeDocument/2006/relationships/slide" Target="slides/slide178.xml"/><Relationship Id="rId261" Type="http://schemas.openxmlformats.org/officeDocument/2006/relationships/slide" Target="slides/slide231.xml"/><Relationship Id="rId14" Type="http://schemas.openxmlformats.org/officeDocument/2006/relationships/slideMaster" Target="slideMasters/slideMaster14.xml"/><Relationship Id="rId56" Type="http://schemas.openxmlformats.org/officeDocument/2006/relationships/slide" Target="slides/slide26.xml"/><Relationship Id="rId317" Type="http://schemas.openxmlformats.org/officeDocument/2006/relationships/slide" Target="slides/slide287.xml"/><Relationship Id="rId359" Type="http://schemas.openxmlformats.org/officeDocument/2006/relationships/slide" Target="slides/slide329.xml"/><Relationship Id="rId98" Type="http://schemas.openxmlformats.org/officeDocument/2006/relationships/slide" Target="slides/slide68.xml"/><Relationship Id="rId121" Type="http://schemas.openxmlformats.org/officeDocument/2006/relationships/slide" Target="slides/slide91.xml"/><Relationship Id="rId163" Type="http://schemas.openxmlformats.org/officeDocument/2006/relationships/slide" Target="slides/slide133.xml"/><Relationship Id="rId219" Type="http://schemas.openxmlformats.org/officeDocument/2006/relationships/slide" Target="slides/slide189.xml"/><Relationship Id="rId370" Type="http://schemas.openxmlformats.org/officeDocument/2006/relationships/slide" Target="slides/slide340.xml"/><Relationship Id="rId230" Type="http://schemas.openxmlformats.org/officeDocument/2006/relationships/slide" Target="slides/slide200.xml"/><Relationship Id="rId25" Type="http://schemas.openxmlformats.org/officeDocument/2006/relationships/slideMaster" Target="slideMasters/slideMaster25.xml"/><Relationship Id="rId67" Type="http://schemas.openxmlformats.org/officeDocument/2006/relationships/slide" Target="slides/slide37.xml"/><Relationship Id="rId272" Type="http://schemas.openxmlformats.org/officeDocument/2006/relationships/slide" Target="slides/slide242.xml"/><Relationship Id="rId328" Type="http://schemas.openxmlformats.org/officeDocument/2006/relationships/slide" Target="slides/slide298.xml"/><Relationship Id="rId132" Type="http://schemas.openxmlformats.org/officeDocument/2006/relationships/slide" Target="slides/slide102.xml"/><Relationship Id="rId174" Type="http://schemas.openxmlformats.org/officeDocument/2006/relationships/slide" Target="slides/slide144.xml"/><Relationship Id="rId381" Type="http://schemas.openxmlformats.org/officeDocument/2006/relationships/slide" Target="slides/slide351.xml"/><Relationship Id="rId241" Type="http://schemas.openxmlformats.org/officeDocument/2006/relationships/slide" Target="slides/slide211.xml"/><Relationship Id="rId36" Type="http://schemas.openxmlformats.org/officeDocument/2006/relationships/slide" Target="slides/slide6.xml"/><Relationship Id="rId283" Type="http://schemas.openxmlformats.org/officeDocument/2006/relationships/slide" Target="slides/slide253.xml"/><Relationship Id="rId339" Type="http://schemas.openxmlformats.org/officeDocument/2006/relationships/slide" Target="slides/slide309.xml"/><Relationship Id="rId78" Type="http://schemas.openxmlformats.org/officeDocument/2006/relationships/slide" Target="slides/slide48.xml"/><Relationship Id="rId101" Type="http://schemas.openxmlformats.org/officeDocument/2006/relationships/slide" Target="slides/slide71.xml"/><Relationship Id="rId143" Type="http://schemas.openxmlformats.org/officeDocument/2006/relationships/slide" Target="slides/slide113.xml"/><Relationship Id="rId185" Type="http://schemas.openxmlformats.org/officeDocument/2006/relationships/slide" Target="slides/slide155.xml"/><Relationship Id="rId350" Type="http://schemas.openxmlformats.org/officeDocument/2006/relationships/slide" Target="slides/slide320.xml"/><Relationship Id="rId406" Type="http://schemas.openxmlformats.org/officeDocument/2006/relationships/presProps" Target="presProps.xml"/><Relationship Id="rId9" Type="http://schemas.openxmlformats.org/officeDocument/2006/relationships/slideMaster" Target="slideMasters/slideMaster9.xml"/><Relationship Id="rId210" Type="http://schemas.openxmlformats.org/officeDocument/2006/relationships/slide" Target="slides/slide180.xml"/><Relationship Id="rId392" Type="http://schemas.openxmlformats.org/officeDocument/2006/relationships/slide" Target="slides/slide362.xml"/><Relationship Id="rId252" Type="http://schemas.openxmlformats.org/officeDocument/2006/relationships/slide" Target="slides/slide222.xml"/><Relationship Id="rId294" Type="http://schemas.openxmlformats.org/officeDocument/2006/relationships/slide" Target="slides/slide264.xml"/><Relationship Id="rId308" Type="http://schemas.openxmlformats.org/officeDocument/2006/relationships/slide" Target="slides/slide278.xml"/><Relationship Id="rId47" Type="http://schemas.openxmlformats.org/officeDocument/2006/relationships/slide" Target="slides/slide17.xml"/><Relationship Id="rId89" Type="http://schemas.openxmlformats.org/officeDocument/2006/relationships/slide" Target="slides/slide59.xml"/><Relationship Id="rId112" Type="http://schemas.openxmlformats.org/officeDocument/2006/relationships/slide" Target="slides/slide82.xml"/><Relationship Id="rId154" Type="http://schemas.openxmlformats.org/officeDocument/2006/relationships/slide" Target="slides/slide124.xml"/><Relationship Id="rId361" Type="http://schemas.openxmlformats.org/officeDocument/2006/relationships/slide" Target="slides/slide331.xml"/><Relationship Id="rId196" Type="http://schemas.openxmlformats.org/officeDocument/2006/relationships/slide" Target="slides/slide166.xml"/><Relationship Id="rId16" Type="http://schemas.openxmlformats.org/officeDocument/2006/relationships/slideMaster" Target="slideMasters/slideMaster16.xml"/><Relationship Id="rId221" Type="http://schemas.openxmlformats.org/officeDocument/2006/relationships/slide" Target="slides/slide191.xml"/><Relationship Id="rId263" Type="http://schemas.openxmlformats.org/officeDocument/2006/relationships/slide" Target="slides/slide233.xml"/><Relationship Id="rId319" Type="http://schemas.openxmlformats.org/officeDocument/2006/relationships/slide" Target="slides/slide289.xml"/><Relationship Id="rId58" Type="http://schemas.openxmlformats.org/officeDocument/2006/relationships/slide" Target="slides/slide28.xml"/><Relationship Id="rId123" Type="http://schemas.openxmlformats.org/officeDocument/2006/relationships/slide" Target="slides/slide93.xml"/><Relationship Id="rId330" Type="http://schemas.openxmlformats.org/officeDocument/2006/relationships/slide" Target="slides/slide300.xml"/><Relationship Id="rId165" Type="http://schemas.openxmlformats.org/officeDocument/2006/relationships/slide" Target="slides/slide135.xml"/><Relationship Id="rId372" Type="http://schemas.openxmlformats.org/officeDocument/2006/relationships/slide" Target="slides/slide342.xml"/><Relationship Id="rId232" Type="http://schemas.openxmlformats.org/officeDocument/2006/relationships/slide" Target="slides/slide202.xml"/><Relationship Id="rId274" Type="http://schemas.openxmlformats.org/officeDocument/2006/relationships/slide" Target="slides/slide244.xml"/><Relationship Id="rId27" Type="http://schemas.openxmlformats.org/officeDocument/2006/relationships/slideMaster" Target="slideMasters/slideMaster27.xml"/><Relationship Id="rId48" Type="http://schemas.openxmlformats.org/officeDocument/2006/relationships/slide" Target="slides/slide18.xml"/><Relationship Id="rId69" Type="http://schemas.openxmlformats.org/officeDocument/2006/relationships/slide" Target="slides/slide39.xml"/><Relationship Id="rId113" Type="http://schemas.openxmlformats.org/officeDocument/2006/relationships/slide" Target="slides/slide83.xml"/><Relationship Id="rId134" Type="http://schemas.openxmlformats.org/officeDocument/2006/relationships/slide" Target="slides/slide104.xml"/><Relationship Id="rId320" Type="http://schemas.openxmlformats.org/officeDocument/2006/relationships/slide" Target="slides/slide290.xml"/><Relationship Id="rId80" Type="http://schemas.openxmlformats.org/officeDocument/2006/relationships/slide" Target="slides/slide50.xml"/><Relationship Id="rId155" Type="http://schemas.openxmlformats.org/officeDocument/2006/relationships/slide" Target="slides/slide125.xml"/><Relationship Id="rId176" Type="http://schemas.openxmlformats.org/officeDocument/2006/relationships/slide" Target="slides/slide146.xml"/><Relationship Id="rId197" Type="http://schemas.openxmlformats.org/officeDocument/2006/relationships/slide" Target="slides/slide167.xml"/><Relationship Id="rId341" Type="http://schemas.openxmlformats.org/officeDocument/2006/relationships/slide" Target="slides/slide311.xml"/><Relationship Id="rId362" Type="http://schemas.openxmlformats.org/officeDocument/2006/relationships/slide" Target="slides/slide332.xml"/><Relationship Id="rId383" Type="http://schemas.openxmlformats.org/officeDocument/2006/relationships/slide" Target="slides/slide353.xml"/><Relationship Id="rId201" Type="http://schemas.openxmlformats.org/officeDocument/2006/relationships/slide" Target="slides/slide171.xml"/><Relationship Id="rId222" Type="http://schemas.openxmlformats.org/officeDocument/2006/relationships/slide" Target="slides/slide192.xml"/><Relationship Id="rId243" Type="http://schemas.openxmlformats.org/officeDocument/2006/relationships/slide" Target="slides/slide213.xml"/><Relationship Id="rId264" Type="http://schemas.openxmlformats.org/officeDocument/2006/relationships/slide" Target="slides/slide234.xml"/><Relationship Id="rId285" Type="http://schemas.openxmlformats.org/officeDocument/2006/relationships/slide" Target="slides/slide255.xml"/><Relationship Id="rId17" Type="http://schemas.openxmlformats.org/officeDocument/2006/relationships/slideMaster" Target="slideMasters/slideMaster17.xml"/><Relationship Id="rId38" Type="http://schemas.openxmlformats.org/officeDocument/2006/relationships/slide" Target="slides/slide8.xml"/><Relationship Id="rId59" Type="http://schemas.openxmlformats.org/officeDocument/2006/relationships/slide" Target="slides/slide29.xml"/><Relationship Id="rId103" Type="http://schemas.openxmlformats.org/officeDocument/2006/relationships/slide" Target="slides/slide73.xml"/><Relationship Id="rId124" Type="http://schemas.openxmlformats.org/officeDocument/2006/relationships/slide" Target="slides/slide94.xml"/><Relationship Id="rId310" Type="http://schemas.openxmlformats.org/officeDocument/2006/relationships/slide" Target="slides/slide280.xml"/><Relationship Id="rId70" Type="http://schemas.openxmlformats.org/officeDocument/2006/relationships/slide" Target="slides/slide40.xml"/><Relationship Id="rId91" Type="http://schemas.openxmlformats.org/officeDocument/2006/relationships/slide" Target="slides/slide61.xml"/><Relationship Id="rId145" Type="http://schemas.openxmlformats.org/officeDocument/2006/relationships/slide" Target="slides/slide115.xml"/><Relationship Id="rId166" Type="http://schemas.openxmlformats.org/officeDocument/2006/relationships/slide" Target="slides/slide136.xml"/><Relationship Id="rId187" Type="http://schemas.openxmlformats.org/officeDocument/2006/relationships/slide" Target="slides/slide157.xml"/><Relationship Id="rId331" Type="http://schemas.openxmlformats.org/officeDocument/2006/relationships/slide" Target="slides/slide301.xml"/><Relationship Id="rId352" Type="http://schemas.openxmlformats.org/officeDocument/2006/relationships/slide" Target="slides/slide322.xml"/><Relationship Id="rId373" Type="http://schemas.openxmlformats.org/officeDocument/2006/relationships/slide" Target="slides/slide343.xml"/><Relationship Id="rId394" Type="http://schemas.openxmlformats.org/officeDocument/2006/relationships/slide" Target="slides/slide364.xml"/><Relationship Id="rId408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12" Type="http://schemas.openxmlformats.org/officeDocument/2006/relationships/slide" Target="slides/slide182.xml"/><Relationship Id="rId233" Type="http://schemas.openxmlformats.org/officeDocument/2006/relationships/slide" Target="slides/slide203.xml"/><Relationship Id="rId254" Type="http://schemas.openxmlformats.org/officeDocument/2006/relationships/slide" Target="slides/slide224.xml"/><Relationship Id="rId28" Type="http://schemas.openxmlformats.org/officeDocument/2006/relationships/slideMaster" Target="slideMasters/slideMaster28.xml"/><Relationship Id="rId49" Type="http://schemas.openxmlformats.org/officeDocument/2006/relationships/slide" Target="slides/slide19.xml"/><Relationship Id="rId114" Type="http://schemas.openxmlformats.org/officeDocument/2006/relationships/slide" Target="slides/slide84.xml"/><Relationship Id="rId275" Type="http://schemas.openxmlformats.org/officeDocument/2006/relationships/slide" Target="slides/slide245.xml"/><Relationship Id="rId296" Type="http://schemas.openxmlformats.org/officeDocument/2006/relationships/slide" Target="slides/slide266.xml"/><Relationship Id="rId300" Type="http://schemas.openxmlformats.org/officeDocument/2006/relationships/slide" Target="slides/slide270.xml"/><Relationship Id="rId60" Type="http://schemas.openxmlformats.org/officeDocument/2006/relationships/slide" Target="slides/slide30.xml"/><Relationship Id="rId81" Type="http://schemas.openxmlformats.org/officeDocument/2006/relationships/slide" Target="slides/slide51.xml"/><Relationship Id="rId135" Type="http://schemas.openxmlformats.org/officeDocument/2006/relationships/slide" Target="slides/slide105.xml"/><Relationship Id="rId156" Type="http://schemas.openxmlformats.org/officeDocument/2006/relationships/slide" Target="slides/slide126.xml"/><Relationship Id="rId177" Type="http://schemas.openxmlformats.org/officeDocument/2006/relationships/slide" Target="slides/slide147.xml"/><Relationship Id="rId198" Type="http://schemas.openxmlformats.org/officeDocument/2006/relationships/slide" Target="slides/slide168.xml"/><Relationship Id="rId321" Type="http://schemas.openxmlformats.org/officeDocument/2006/relationships/slide" Target="slides/slide291.xml"/><Relationship Id="rId342" Type="http://schemas.openxmlformats.org/officeDocument/2006/relationships/slide" Target="slides/slide312.xml"/><Relationship Id="rId363" Type="http://schemas.openxmlformats.org/officeDocument/2006/relationships/slide" Target="slides/slide333.xml"/><Relationship Id="rId384" Type="http://schemas.openxmlformats.org/officeDocument/2006/relationships/slide" Target="slides/slide354.xml"/><Relationship Id="rId202" Type="http://schemas.openxmlformats.org/officeDocument/2006/relationships/slide" Target="slides/slide172.xml"/><Relationship Id="rId223" Type="http://schemas.openxmlformats.org/officeDocument/2006/relationships/slide" Target="slides/slide193.xml"/><Relationship Id="rId244" Type="http://schemas.openxmlformats.org/officeDocument/2006/relationships/slide" Target="slides/slide214.xml"/><Relationship Id="rId18" Type="http://schemas.openxmlformats.org/officeDocument/2006/relationships/slideMaster" Target="slideMasters/slideMaster18.xml"/><Relationship Id="rId39" Type="http://schemas.openxmlformats.org/officeDocument/2006/relationships/slide" Target="slides/slide9.xml"/><Relationship Id="rId265" Type="http://schemas.openxmlformats.org/officeDocument/2006/relationships/slide" Target="slides/slide235.xml"/><Relationship Id="rId286" Type="http://schemas.openxmlformats.org/officeDocument/2006/relationships/slide" Target="slides/slide256.xml"/><Relationship Id="rId50" Type="http://schemas.openxmlformats.org/officeDocument/2006/relationships/slide" Target="slides/slide20.xml"/><Relationship Id="rId104" Type="http://schemas.openxmlformats.org/officeDocument/2006/relationships/slide" Target="slides/slide74.xml"/><Relationship Id="rId125" Type="http://schemas.openxmlformats.org/officeDocument/2006/relationships/slide" Target="slides/slide95.xml"/><Relationship Id="rId146" Type="http://schemas.openxmlformats.org/officeDocument/2006/relationships/slide" Target="slides/slide116.xml"/><Relationship Id="rId167" Type="http://schemas.openxmlformats.org/officeDocument/2006/relationships/slide" Target="slides/slide137.xml"/><Relationship Id="rId188" Type="http://schemas.openxmlformats.org/officeDocument/2006/relationships/slide" Target="slides/slide158.xml"/><Relationship Id="rId311" Type="http://schemas.openxmlformats.org/officeDocument/2006/relationships/slide" Target="slides/slide281.xml"/><Relationship Id="rId332" Type="http://schemas.openxmlformats.org/officeDocument/2006/relationships/slide" Target="slides/slide302.xml"/><Relationship Id="rId353" Type="http://schemas.openxmlformats.org/officeDocument/2006/relationships/slide" Target="slides/slide323.xml"/><Relationship Id="rId374" Type="http://schemas.openxmlformats.org/officeDocument/2006/relationships/slide" Target="slides/slide344.xml"/><Relationship Id="rId395" Type="http://schemas.openxmlformats.org/officeDocument/2006/relationships/slide" Target="slides/slide365.xml"/><Relationship Id="rId409" Type="http://schemas.openxmlformats.org/officeDocument/2006/relationships/tableStyles" Target="tableStyles.xml"/><Relationship Id="rId71" Type="http://schemas.openxmlformats.org/officeDocument/2006/relationships/slide" Target="slides/slide41.xml"/><Relationship Id="rId92" Type="http://schemas.openxmlformats.org/officeDocument/2006/relationships/slide" Target="slides/slide62.xml"/><Relationship Id="rId213" Type="http://schemas.openxmlformats.org/officeDocument/2006/relationships/slide" Target="slides/slide183.xml"/><Relationship Id="rId234" Type="http://schemas.openxmlformats.org/officeDocument/2006/relationships/slide" Target="slides/slide204.xml"/><Relationship Id="rId2" Type="http://schemas.openxmlformats.org/officeDocument/2006/relationships/slideMaster" Target="slideMasters/slideMaster2.xml"/><Relationship Id="rId29" Type="http://schemas.openxmlformats.org/officeDocument/2006/relationships/slideMaster" Target="slideMasters/slideMaster29.xml"/><Relationship Id="rId255" Type="http://schemas.openxmlformats.org/officeDocument/2006/relationships/slide" Target="slides/slide225.xml"/><Relationship Id="rId276" Type="http://schemas.openxmlformats.org/officeDocument/2006/relationships/slide" Target="slides/slide246.xml"/><Relationship Id="rId297" Type="http://schemas.openxmlformats.org/officeDocument/2006/relationships/slide" Target="slides/slide267.xml"/><Relationship Id="rId40" Type="http://schemas.openxmlformats.org/officeDocument/2006/relationships/slide" Target="slides/slide10.xml"/><Relationship Id="rId115" Type="http://schemas.openxmlformats.org/officeDocument/2006/relationships/slide" Target="slides/slide85.xml"/><Relationship Id="rId136" Type="http://schemas.openxmlformats.org/officeDocument/2006/relationships/slide" Target="slides/slide106.xml"/><Relationship Id="rId157" Type="http://schemas.openxmlformats.org/officeDocument/2006/relationships/slide" Target="slides/slide127.xml"/><Relationship Id="rId178" Type="http://schemas.openxmlformats.org/officeDocument/2006/relationships/slide" Target="slides/slide148.xml"/><Relationship Id="rId301" Type="http://schemas.openxmlformats.org/officeDocument/2006/relationships/slide" Target="slides/slide271.xml"/><Relationship Id="rId322" Type="http://schemas.openxmlformats.org/officeDocument/2006/relationships/slide" Target="slides/slide292.xml"/><Relationship Id="rId343" Type="http://schemas.openxmlformats.org/officeDocument/2006/relationships/slide" Target="slides/slide313.xml"/><Relationship Id="rId364" Type="http://schemas.openxmlformats.org/officeDocument/2006/relationships/slide" Target="slides/slide334.xml"/><Relationship Id="rId61" Type="http://schemas.openxmlformats.org/officeDocument/2006/relationships/slide" Target="slides/slide31.xml"/><Relationship Id="rId82" Type="http://schemas.openxmlformats.org/officeDocument/2006/relationships/slide" Target="slides/slide52.xml"/><Relationship Id="rId199" Type="http://schemas.openxmlformats.org/officeDocument/2006/relationships/slide" Target="slides/slide169.xml"/><Relationship Id="rId203" Type="http://schemas.openxmlformats.org/officeDocument/2006/relationships/slide" Target="slides/slide173.xml"/><Relationship Id="rId385" Type="http://schemas.openxmlformats.org/officeDocument/2006/relationships/slide" Target="slides/slide355.xml"/><Relationship Id="rId19" Type="http://schemas.openxmlformats.org/officeDocument/2006/relationships/slideMaster" Target="slideMasters/slideMaster19.xml"/><Relationship Id="rId224" Type="http://schemas.openxmlformats.org/officeDocument/2006/relationships/slide" Target="slides/slide194.xml"/><Relationship Id="rId245" Type="http://schemas.openxmlformats.org/officeDocument/2006/relationships/slide" Target="slides/slide215.xml"/><Relationship Id="rId266" Type="http://schemas.openxmlformats.org/officeDocument/2006/relationships/slide" Target="slides/slide236.xml"/><Relationship Id="rId287" Type="http://schemas.openxmlformats.org/officeDocument/2006/relationships/slide" Target="slides/slide257.xml"/><Relationship Id="rId30" Type="http://schemas.openxmlformats.org/officeDocument/2006/relationships/slideMaster" Target="slideMasters/slideMaster30.xml"/><Relationship Id="rId105" Type="http://schemas.openxmlformats.org/officeDocument/2006/relationships/slide" Target="slides/slide75.xml"/><Relationship Id="rId126" Type="http://schemas.openxmlformats.org/officeDocument/2006/relationships/slide" Target="slides/slide96.xml"/><Relationship Id="rId147" Type="http://schemas.openxmlformats.org/officeDocument/2006/relationships/slide" Target="slides/slide117.xml"/><Relationship Id="rId168" Type="http://schemas.openxmlformats.org/officeDocument/2006/relationships/slide" Target="slides/slide138.xml"/><Relationship Id="rId312" Type="http://schemas.openxmlformats.org/officeDocument/2006/relationships/slide" Target="slides/slide282.xml"/><Relationship Id="rId333" Type="http://schemas.openxmlformats.org/officeDocument/2006/relationships/slide" Target="slides/slide303.xml"/><Relationship Id="rId354" Type="http://schemas.openxmlformats.org/officeDocument/2006/relationships/slide" Target="slides/slide324.xml"/><Relationship Id="rId51" Type="http://schemas.openxmlformats.org/officeDocument/2006/relationships/slide" Target="slides/slide21.xml"/><Relationship Id="rId72" Type="http://schemas.openxmlformats.org/officeDocument/2006/relationships/slide" Target="slides/slide42.xml"/><Relationship Id="rId93" Type="http://schemas.openxmlformats.org/officeDocument/2006/relationships/slide" Target="slides/slide63.xml"/><Relationship Id="rId189" Type="http://schemas.openxmlformats.org/officeDocument/2006/relationships/slide" Target="slides/slide159.xml"/><Relationship Id="rId375" Type="http://schemas.openxmlformats.org/officeDocument/2006/relationships/slide" Target="slides/slide345.xml"/><Relationship Id="rId396" Type="http://schemas.openxmlformats.org/officeDocument/2006/relationships/slide" Target="slides/slide366.xml"/><Relationship Id="rId3" Type="http://schemas.openxmlformats.org/officeDocument/2006/relationships/slideMaster" Target="slideMasters/slideMaster3.xml"/><Relationship Id="rId214" Type="http://schemas.openxmlformats.org/officeDocument/2006/relationships/slide" Target="slides/slide184.xml"/><Relationship Id="rId235" Type="http://schemas.openxmlformats.org/officeDocument/2006/relationships/slide" Target="slides/slide205.xml"/><Relationship Id="rId256" Type="http://schemas.openxmlformats.org/officeDocument/2006/relationships/slide" Target="slides/slide226.xml"/><Relationship Id="rId277" Type="http://schemas.openxmlformats.org/officeDocument/2006/relationships/slide" Target="slides/slide247.xml"/><Relationship Id="rId298" Type="http://schemas.openxmlformats.org/officeDocument/2006/relationships/slide" Target="slides/slide268.xml"/><Relationship Id="rId400" Type="http://schemas.openxmlformats.org/officeDocument/2006/relationships/slide" Target="slides/slide370.xml"/><Relationship Id="rId116" Type="http://schemas.openxmlformats.org/officeDocument/2006/relationships/slide" Target="slides/slide86.xml"/><Relationship Id="rId137" Type="http://schemas.openxmlformats.org/officeDocument/2006/relationships/slide" Target="slides/slide107.xml"/><Relationship Id="rId158" Type="http://schemas.openxmlformats.org/officeDocument/2006/relationships/slide" Target="slides/slide128.xml"/><Relationship Id="rId302" Type="http://schemas.openxmlformats.org/officeDocument/2006/relationships/slide" Target="slides/slide272.xml"/><Relationship Id="rId323" Type="http://schemas.openxmlformats.org/officeDocument/2006/relationships/slide" Target="slides/slide293.xml"/><Relationship Id="rId344" Type="http://schemas.openxmlformats.org/officeDocument/2006/relationships/slide" Target="slides/slide314.xml"/><Relationship Id="rId20" Type="http://schemas.openxmlformats.org/officeDocument/2006/relationships/slideMaster" Target="slideMasters/slideMaster20.xml"/><Relationship Id="rId41" Type="http://schemas.openxmlformats.org/officeDocument/2006/relationships/slide" Target="slides/slide11.xml"/><Relationship Id="rId62" Type="http://schemas.openxmlformats.org/officeDocument/2006/relationships/slide" Target="slides/slide32.xml"/><Relationship Id="rId83" Type="http://schemas.openxmlformats.org/officeDocument/2006/relationships/slide" Target="slides/slide53.xml"/><Relationship Id="rId179" Type="http://schemas.openxmlformats.org/officeDocument/2006/relationships/slide" Target="slides/slide149.xml"/><Relationship Id="rId365" Type="http://schemas.openxmlformats.org/officeDocument/2006/relationships/slide" Target="slides/slide335.xml"/><Relationship Id="rId386" Type="http://schemas.openxmlformats.org/officeDocument/2006/relationships/slide" Target="slides/slide356.xml"/><Relationship Id="rId190" Type="http://schemas.openxmlformats.org/officeDocument/2006/relationships/slide" Target="slides/slide160.xml"/><Relationship Id="rId204" Type="http://schemas.openxmlformats.org/officeDocument/2006/relationships/slide" Target="slides/slide174.xml"/><Relationship Id="rId225" Type="http://schemas.openxmlformats.org/officeDocument/2006/relationships/slide" Target="slides/slide195.xml"/><Relationship Id="rId246" Type="http://schemas.openxmlformats.org/officeDocument/2006/relationships/slide" Target="slides/slide216.xml"/><Relationship Id="rId267" Type="http://schemas.openxmlformats.org/officeDocument/2006/relationships/slide" Target="slides/slide237.xml"/><Relationship Id="rId288" Type="http://schemas.openxmlformats.org/officeDocument/2006/relationships/slide" Target="slides/slide258.xml"/><Relationship Id="rId106" Type="http://schemas.openxmlformats.org/officeDocument/2006/relationships/slide" Target="slides/slide76.xml"/><Relationship Id="rId127" Type="http://schemas.openxmlformats.org/officeDocument/2006/relationships/slide" Target="slides/slide97.xml"/><Relationship Id="rId313" Type="http://schemas.openxmlformats.org/officeDocument/2006/relationships/slide" Target="slides/slide283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1.xml"/><Relationship Id="rId52" Type="http://schemas.openxmlformats.org/officeDocument/2006/relationships/slide" Target="slides/slide22.xml"/><Relationship Id="rId73" Type="http://schemas.openxmlformats.org/officeDocument/2006/relationships/slide" Target="slides/slide43.xml"/><Relationship Id="rId94" Type="http://schemas.openxmlformats.org/officeDocument/2006/relationships/slide" Target="slides/slide64.xml"/><Relationship Id="rId148" Type="http://schemas.openxmlformats.org/officeDocument/2006/relationships/slide" Target="slides/slide118.xml"/><Relationship Id="rId169" Type="http://schemas.openxmlformats.org/officeDocument/2006/relationships/slide" Target="slides/slide139.xml"/><Relationship Id="rId334" Type="http://schemas.openxmlformats.org/officeDocument/2006/relationships/slide" Target="slides/slide304.xml"/><Relationship Id="rId355" Type="http://schemas.openxmlformats.org/officeDocument/2006/relationships/slide" Target="slides/slide325.xml"/><Relationship Id="rId376" Type="http://schemas.openxmlformats.org/officeDocument/2006/relationships/slide" Target="slides/slide346.xml"/><Relationship Id="rId397" Type="http://schemas.openxmlformats.org/officeDocument/2006/relationships/slide" Target="slides/slide367.xml"/><Relationship Id="rId4" Type="http://schemas.openxmlformats.org/officeDocument/2006/relationships/slideMaster" Target="slideMasters/slideMaster4.xml"/><Relationship Id="rId180" Type="http://schemas.openxmlformats.org/officeDocument/2006/relationships/slide" Target="slides/slide150.xml"/><Relationship Id="rId215" Type="http://schemas.openxmlformats.org/officeDocument/2006/relationships/slide" Target="slides/slide185.xml"/><Relationship Id="rId236" Type="http://schemas.openxmlformats.org/officeDocument/2006/relationships/slide" Target="slides/slide206.xml"/><Relationship Id="rId257" Type="http://schemas.openxmlformats.org/officeDocument/2006/relationships/slide" Target="slides/slide227.xml"/><Relationship Id="rId278" Type="http://schemas.openxmlformats.org/officeDocument/2006/relationships/slide" Target="slides/slide248.xml"/><Relationship Id="rId401" Type="http://schemas.openxmlformats.org/officeDocument/2006/relationships/slide" Target="slides/slide371.xml"/><Relationship Id="rId303" Type="http://schemas.openxmlformats.org/officeDocument/2006/relationships/slide" Target="slides/slide273.xml"/><Relationship Id="rId42" Type="http://schemas.openxmlformats.org/officeDocument/2006/relationships/slide" Target="slides/slide12.xml"/><Relationship Id="rId84" Type="http://schemas.openxmlformats.org/officeDocument/2006/relationships/slide" Target="slides/slide54.xml"/><Relationship Id="rId138" Type="http://schemas.openxmlformats.org/officeDocument/2006/relationships/slide" Target="slides/slide108.xml"/><Relationship Id="rId345" Type="http://schemas.openxmlformats.org/officeDocument/2006/relationships/slide" Target="slides/slide315.xml"/><Relationship Id="rId387" Type="http://schemas.openxmlformats.org/officeDocument/2006/relationships/slide" Target="slides/slide357.xml"/><Relationship Id="rId191" Type="http://schemas.openxmlformats.org/officeDocument/2006/relationships/slide" Target="slides/slide161.xml"/><Relationship Id="rId205" Type="http://schemas.openxmlformats.org/officeDocument/2006/relationships/slide" Target="slides/slide175.xml"/><Relationship Id="rId247" Type="http://schemas.openxmlformats.org/officeDocument/2006/relationships/slide" Target="slides/slide217.xml"/><Relationship Id="rId107" Type="http://schemas.openxmlformats.org/officeDocument/2006/relationships/slide" Target="slides/slide77.xml"/><Relationship Id="rId289" Type="http://schemas.openxmlformats.org/officeDocument/2006/relationships/slide" Target="slides/slide259.xml"/><Relationship Id="rId11" Type="http://schemas.openxmlformats.org/officeDocument/2006/relationships/slideMaster" Target="slideMasters/slideMaster11.xml"/><Relationship Id="rId53" Type="http://schemas.openxmlformats.org/officeDocument/2006/relationships/slide" Target="slides/slide23.xml"/><Relationship Id="rId149" Type="http://schemas.openxmlformats.org/officeDocument/2006/relationships/slide" Target="slides/slide119.xml"/><Relationship Id="rId314" Type="http://schemas.openxmlformats.org/officeDocument/2006/relationships/slide" Target="slides/slide284.xml"/><Relationship Id="rId356" Type="http://schemas.openxmlformats.org/officeDocument/2006/relationships/slide" Target="slides/slide326.xml"/><Relationship Id="rId398" Type="http://schemas.openxmlformats.org/officeDocument/2006/relationships/slide" Target="slides/slide368.xml"/><Relationship Id="rId95" Type="http://schemas.openxmlformats.org/officeDocument/2006/relationships/slide" Target="slides/slide65.xml"/><Relationship Id="rId160" Type="http://schemas.openxmlformats.org/officeDocument/2006/relationships/slide" Target="slides/slide130.xml"/><Relationship Id="rId216" Type="http://schemas.openxmlformats.org/officeDocument/2006/relationships/slide" Target="slides/slide186.xml"/><Relationship Id="rId258" Type="http://schemas.openxmlformats.org/officeDocument/2006/relationships/slide" Target="slides/slide228.xml"/><Relationship Id="rId22" Type="http://schemas.openxmlformats.org/officeDocument/2006/relationships/slideMaster" Target="slideMasters/slideMaster22.xml"/><Relationship Id="rId64" Type="http://schemas.openxmlformats.org/officeDocument/2006/relationships/slide" Target="slides/slide34.xml"/><Relationship Id="rId118" Type="http://schemas.openxmlformats.org/officeDocument/2006/relationships/slide" Target="slides/slide88.xml"/><Relationship Id="rId325" Type="http://schemas.openxmlformats.org/officeDocument/2006/relationships/slide" Target="slides/slide295.xml"/><Relationship Id="rId367" Type="http://schemas.openxmlformats.org/officeDocument/2006/relationships/slide" Target="slides/slide337.xml"/><Relationship Id="rId171" Type="http://schemas.openxmlformats.org/officeDocument/2006/relationships/slide" Target="slides/slide141.xml"/><Relationship Id="rId227" Type="http://schemas.openxmlformats.org/officeDocument/2006/relationships/slide" Target="slides/slide197.xml"/><Relationship Id="rId269" Type="http://schemas.openxmlformats.org/officeDocument/2006/relationships/slide" Target="slides/slide239.xml"/><Relationship Id="rId33" Type="http://schemas.openxmlformats.org/officeDocument/2006/relationships/slide" Target="slides/slide3.xml"/><Relationship Id="rId129" Type="http://schemas.openxmlformats.org/officeDocument/2006/relationships/slide" Target="slides/slide99.xml"/><Relationship Id="rId280" Type="http://schemas.openxmlformats.org/officeDocument/2006/relationships/slide" Target="slides/slide250.xml"/><Relationship Id="rId336" Type="http://schemas.openxmlformats.org/officeDocument/2006/relationships/slide" Target="slides/slide306.xml"/><Relationship Id="rId75" Type="http://schemas.openxmlformats.org/officeDocument/2006/relationships/slide" Target="slides/slide45.xml"/><Relationship Id="rId140" Type="http://schemas.openxmlformats.org/officeDocument/2006/relationships/slide" Target="slides/slide110.xml"/><Relationship Id="rId182" Type="http://schemas.openxmlformats.org/officeDocument/2006/relationships/slide" Target="slides/slide152.xml"/><Relationship Id="rId378" Type="http://schemas.openxmlformats.org/officeDocument/2006/relationships/slide" Target="slides/slide348.xml"/><Relationship Id="rId403" Type="http://schemas.openxmlformats.org/officeDocument/2006/relationships/slide" Target="slides/slide373.xml"/><Relationship Id="rId6" Type="http://schemas.openxmlformats.org/officeDocument/2006/relationships/slideMaster" Target="slideMasters/slideMaster6.xml"/><Relationship Id="rId238" Type="http://schemas.openxmlformats.org/officeDocument/2006/relationships/slide" Target="slides/slide208.xml"/><Relationship Id="rId291" Type="http://schemas.openxmlformats.org/officeDocument/2006/relationships/slide" Target="slides/slide261.xml"/><Relationship Id="rId305" Type="http://schemas.openxmlformats.org/officeDocument/2006/relationships/slide" Target="slides/slide275.xml"/><Relationship Id="rId347" Type="http://schemas.openxmlformats.org/officeDocument/2006/relationships/slide" Target="slides/slide317.xml"/><Relationship Id="rId44" Type="http://schemas.openxmlformats.org/officeDocument/2006/relationships/slide" Target="slides/slide14.xml"/><Relationship Id="rId86" Type="http://schemas.openxmlformats.org/officeDocument/2006/relationships/slide" Target="slides/slide56.xml"/><Relationship Id="rId151" Type="http://schemas.openxmlformats.org/officeDocument/2006/relationships/slide" Target="slides/slide121.xml"/><Relationship Id="rId389" Type="http://schemas.openxmlformats.org/officeDocument/2006/relationships/slide" Target="slides/slide359.xml"/><Relationship Id="rId193" Type="http://schemas.openxmlformats.org/officeDocument/2006/relationships/slide" Target="slides/slide163.xml"/><Relationship Id="rId207" Type="http://schemas.openxmlformats.org/officeDocument/2006/relationships/slide" Target="slides/slide177.xml"/><Relationship Id="rId249" Type="http://schemas.openxmlformats.org/officeDocument/2006/relationships/slide" Target="slides/slide219.xml"/><Relationship Id="rId13" Type="http://schemas.openxmlformats.org/officeDocument/2006/relationships/slideMaster" Target="slideMasters/slideMaster13.xml"/><Relationship Id="rId109" Type="http://schemas.openxmlformats.org/officeDocument/2006/relationships/slide" Target="slides/slide79.xml"/><Relationship Id="rId260" Type="http://schemas.openxmlformats.org/officeDocument/2006/relationships/slide" Target="slides/slide230.xml"/><Relationship Id="rId316" Type="http://schemas.openxmlformats.org/officeDocument/2006/relationships/slide" Target="slides/slide286.xml"/><Relationship Id="rId55" Type="http://schemas.openxmlformats.org/officeDocument/2006/relationships/slide" Target="slides/slide25.xml"/><Relationship Id="rId97" Type="http://schemas.openxmlformats.org/officeDocument/2006/relationships/slide" Target="slides/slide67.xml"/><Relationship Id="rId120" Type="http://schemas.openxmlformats.org/officeDocument/2006/relationships/slide" Target="slides/slide90.xml"/><Relationship Id="rId358" Type="http://schemas.openxmlformats.org/officeDocument/2006/relationships/slide" Target="slides/slide328.xml"/><Relationship Id="rId162" Type="http://schemas.openxmlformats.org/officeDocument/2006/relationships/slide" Target="slides/slide132.xml"/><Relationship Id="rId218" Type="http://schemas.openxmlformats.org/officeDocument/2006/relationships/slide" Target="slides/slide188.xml"/><Relationship Id="rId271" Type="http://schemas.openxmlformats.org/officeDocument/2006/relationships/slide" Target="slides/slide241.xml"/><Relationship Id="rId24" Type="http://schemas.openxmlformats.org/officeDocument/2006/relationships/slideMaster" Target="slideMasters/slideMaster24.xml"/><Relationship Id="rId66" Type="http://schemas.openxmlformats.org/officeDocument/2006/relationships/slide" Target="slides/slide36.xml"/><Relationship Id="rId131" Type="http://schemas.openxmlformats.org/officeDocument/2006/relationships/slide" Target="slides/slide101.xml"/><Relationship Id="rId327" Type="http://schemas.openxmlformats.org/officeDocument/2006/relationships/slide" Target="slides/slide297.xml"/><Relationship Id="rId369" Type="http://schemas.openxmlformats.org/officeDocument/2006/relationships/slide" Target="slides/slide339.xml"/><Relationship Id="rId173" Type="http://schemas.openxmlformats.org/officeDocument/2006/relationships/slide" Target="slides/slide143.xml"/><Relationship Id="rId229" Type="http://schemas.openxmlformats.org/officeDocument/2006/relationships/slide" Target="slides/slide199.xml"/><Relationship Id="rId380" Type="http://schemas.openxmlformats.org/officeDocument/2006/relationships/slide" Target="slides/slide350.xml"/><Relationship Id="rId240" Type="http://schemas.openxmlformats.org/officeDocument/2006/relationships/slide" Target="slides/slide210.xml"/><Relationship Id="rId35" Type="http://schemas.openxmlformats.org/officeDocument/2006/relationships/slide" Target="slides/slide5.xml"/><Relationship Id="rId77" Type="http://schemas.openxmlformats.org/officeDocument/2006/relationships/slide" Target="slides/slide47.xml"/><Relationship Id="rId100" Type="http://schemas.openxmlformats.org/officeDocument/2006/relationships/slide" Target="slides/slide70.xml"/><Relationship Id="rId282" Type="http://schemas.openxmlformats.org/officeDocument/2006/relationships/slide" Target="slides/slide252.xml"/><Relationship Id="rId338" Type="http://schemas.openxmlformats.org/officeDocument/2006/relationships/slide" Target="slides/slide308.xml"/><Relationship Id="rId8" Type="http://schemas.openxmlformats.org/officeDocument/2006/relationships/slideMaster" Target="slideMasters/slideMaster8.xml"/><Relationship Id="rId142" Type="http://schemas.openxmlformats.org/officeDocument/2006/relationships/slide" Target="slides/slide112.xml"/><Relationship Id="rId184" Type="http://schemas.openxmlformats.org/officeDocument/2006/relationships/slide" Target="slides/slide154.xml"/><Relationship Id="rId391" Type="http://schemas.openxmlformats.org/officeDocument/2006/relationships/slide" Target="slides/slide361.xml"/><Relationship Id="rId405" Type="http://schemas.openxmlformats.org/officeDocument/2006/relationships/handoutMaster" Target="handoutMasters/handoutMaster1.xml"/><Relationship Id="rId251" Type="http://schemas.openxmlformats.org/officeDocument/2006/relationships/slide" Target="slides/slide221.xml"/><Relationship Id="rId46" Type="http://schemas.openxmlformats.org/officeDocument/2006/relationships/slide" Target="slides/slide16.xml"/><Relationship Id="rId293" Type="http://schemas.openxmlformats.org/officeDocument/2006/relationships/slide" Target="slides/slide263.xml"/><Relationship Id="rId307" Type="http://schemas.openxmlformats.org/officeDocument/2006/relationships/slide" Target="slides/slide277.xml"/><Relationship Id="rId349" Type="http://schemas.openxmlformats.org/officeDocument/2006/relationships/slide" Target="slides/slide319.xml"/><Relationship Id="rId88" Type="http://schemas.openxmlformats.org/officeDocument/2006/relationships/slide" Target="slides/slide58.xml"/><Relationship Id="rId111" Type="http://schemas.openxmlformats.org/officeDocument/2006/relationships/slide" Target="slides/slide81.xml"/><Relationship Id="rId153" Type="http://schemas.openxmlformats.org/officeDocument/2006/relationships/slide" Target="slides/slide123.xml"/><Relationship Id="rId195" Type="http://schemas.openxmlformats.org/officeDocument/2006/relationships/slide" Target="slides/slide165.xml"/><Relationship Id="rId209" Type="http://schemas.openxmlformats.org/officeDocument/2006/relationships/slide" Target="slides/slide179.xml"/><Relationship Id="rId360" Type="http://schemas.openxmlformats.org/officeDocument/2006/relationships/slide" Target="slides/slide330.xml"/><Relationship Id="rId220" Type="http://schemas.openxmlformats.org/officeDocument/2006/relationships/slide" Target="slides/slide190.xml"/><Relationship Id="rId15" Type="http://schemas.openxmlformats.org/officeDocument/2006/relationships/slideMaster" Target="slideMasters/slideMaster15.xml"/><Relationship Id="rId57" Type="http://schemas.openxmlformats.org/officeDocument/2006/relationships/slide" Target="slides/slide27.xml"/><Relationship Id="rId262" Type="http://schemas.openxmlformats.org/officeDocument/2006/relationships/slide" Target="slides/slide232.xml"/><Relationship Id="rId318" Type="http://schemas.openxmlformats.org/officeDocument/2006/relationships/slide" Target="slides/slide288.xml"/><Relationship Id="rId99" Type="http://schemas.openxmlformats.org/officeDocument/2006/relationships/slide" Target="slides/slide69.xml"/><Relationship Id="rId122" Type="http://schemas.openxmlformats.org/officeDocument/2006/relationships/slide" Target="slides/slide92.xml"/><Relationship Id="rId164" Type="http://schemas.openxmlformats.org/officeDocument/2006/relationships/slide" Target="slides/slide134.xml"/><Relationship Id="rId371" Type="http://schemas.openxmlformats.org/officeDocument/2006/relationships/slide" Target="slides/slide341.xml"/><Relationship Id="rId26" Type="http://schemas.openxmlformats.org/officeDocument/2006/relationships/slideMaster" Target="slideMasters/slideMaster26.xml"/><Relationship Id="rId231" Type="http://schemas.openxmlformats.org/officeDocument/2006/relationships/slide" Target="slides/slide201.xml"/><Relationship Id="rId273" Type="http://schemas.openxmlformats.org/officeDocument/2006/relationships/slide" Target="slides/slide243.xml"/><Relationship Id="rId329" Type="http://schemas.openxmlformats.org/officeDocument/2006/relationships/slide" Target="slides/slide299.xml"/><Relationship Id="rId68" Type="http://schemas.openxmlformats.org/officeDocument/2006/relationships/slide" Target="slides/slide38.xml"/><Relationship Id="rId133" Type="http://schemas.openxmlformats.org/officeDocument/2006/relationships/slide" Target="slides/slide103.xml"/><Relationship Id="rId175" Type="http://schemas.openxmlformats.org/officeDocument/2006/relationships/slide" Target="slides/slide145.xml"/><Relationship Id="rId340" Type="http://schemas.openxmlformats.org/officeDocument/2006/relationships/slide" Target="slides/slide310.xml"/><Relationship Id="rId200" Type="http://schemas.openxmlformats.org/officeDocument/2006/relationships/slide" Target="slides/slide170.xml"/><Relationship Id="rId382" Type="http://schemas.openxmlformats.org/officeDocument/2006/relationships/slide" Target="slides/slide352.xml"/><Relationship Id="rId242" Type="http://schemas.openxmlformats.org/officeDocument/2006/relationships/slide" Target="slides/slide212.xml"/><Relationship Id="rId284" Type="http://schemas.openxmlformats.org/officeDocument/2006/relationships/slide" Target="slides/slide254.xml"/><Relationship Id="rId37" Type="http://schemas.openxmlformats.org/officeDocument/2006/relationships/slide" Target="slides/slide7.xml"/><Relationship Id="rId79" Type="http://schemas.openxmlformats.org/officeDocument/2006/relationships/slide" Target="slides/slide49.xml"/><Relationship Id="rId102" Type="http://schemas.openxmlformats.org/officeDocument/2006/relationships/slide" Target="slides/slide72.xml"/><Relationship Id="rId144" Type="http://schemas.openxmlformats.org/officeDocument/2006/relationships/slide" Target="slides/slide114.xml"/><Relationship Id="rId90" Type="http://schemas.openxmlformats.org/officeDocument/2006/relationships/slide" Target="slides/slide60.xml"/><Relationship Id="rId186" Type="http://schemas.openxmlformats.org/officeDocument/2006/relationships/slide" Target="slides/slide156.xml"/><Relationship Id="rId351" Type="http://schemas.openxmlformats.org/officeDocument/2006/relationships/slide" Target="slides/slide321.xml"/><Relationship Id="rId393" Type="http://schemas.openxmlformats.org/officeDocument/2006/relationships/slide" Target="slides/slide363.xml"/><Relationship Id="rId407" Type="http://schemas.openxmlformats.org/officeDocument/2006/relationships/viewProps" Target="viewProps.xml"/><Relationship Id="rId211" Type="http://schemas.openxmlformats.org/officeDocument/2006/relationships/slide" Target="slides/slide181.xml"/><Relationship Id="rId253" Type="http://schemas.openxmlformats.org/officeDocument/2006/relationships/slide" Target="slides/slide223.xml"/><Relationship Id="rId295" Type="http://schemas.openxmlformats.org/officeDocument/2006/relationships/slide" Target="slides/slide265.xml"/><Relationship Id="rId309" Type="http://schemas.openxmlformats.org/officeDocument/2006/relationships/slide" Target="slides/slide279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262.xml"/><Relationship Id="rId13" Type="http://schemas.openxmlformats.org/officeDocument/2006/relationships/slide" Target="slides/slide268.xml"/><Relationship Id="rId3" Type="http://schemas.openxmlformats.org/officeDocument/2006/relationships/slide" Target="slides/slide249.xml"/><Relationship Id="rId7" Type="http://schemas.openxmlformats.org/officeDocument/2006/relationships/slide" Target="slides/slide261.xml"/><Relationship Id="rId12" Type="http://schemas.openxmlformats.org/officeDocument/2006/relationships/slide" Target="slides/slide266.xml"/><Relationship Id="rId2" Type="http://schemas.openxmlformats.org/officeDocument/2006/relationships/slide" Target="slides/slide248.xml"/><Relationship Id="rId16" Type="http://schemas.openxmlformats.org/officeDocument/2006/relationships/slide" Target="slides/slide271.xml"/><Relationship Id="rId1" Type="http://schemas.openxmlformats.org/officeDocument/2006/relationships/slide" Target="slides/slide247.xml"/><Relationship Id="rId6" Type="http://schemas.openxmlformats.org/officeDocument/2006/relationships/slide" Target="slides/slide260.xml"/><Relationship Id="rId11" Type="http://schemas.openxmlformats.org/officeDocument/2006/relationships/slide" Target="slides/slide265.xml"/><Relationship Id="rId5" Type="http://schemas.openxmlformats.org/officeDocument/2006/relationships/slide" Target="slides/slide259.xml"/><Relationship Id="rId15" Type="http://schemas.openxmlformats.org/officeDocument/2006/relationships/slide" Target="slides/slide270.xml"/><Relationship Id="rId10" Type="http://schemas.openxmlformats.org/officeDocument/2006/relationships/slide" Target="slides/slide264.xml"/><Relationship Id="rId4" Type="http://schemas.openxmlformats.org/officeDocument/2006/relationships/slide" Target="slides/slide250.xml"/><Relationship Id="rId9" Type="http://schemas.openxmlformats.org/officeDocument/2006/relationships/slide" Target="slides/slide263.xml"/><Relationship Id="rId14" Type="http://schemas.openxmlformats.org/officeDocument/2006/relationships/slide" Target="slides/slide26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45280" y="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88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88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fld id="{8FEB9EEB-AC0C-41B8-84E9-0373B1DA916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0910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5280" y="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733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7300" y="720725"/>
            <a:ext cx="48006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09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5360" y="4560570"/>
            <a:ext cx="5364480" cy="43205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809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09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300">
                <a:latin typeface="Arial" charset="0"/>
              </a:defRPr>
            </a:lvl1pPr>
          </a:lstStyle>
          <a:p>
            <a:pPr>
              <a:defRPr/>
            </a:pPr>
            <a:fld id="{0C47849C-5A47-4F1B-8347-87C15C111F9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90965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9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1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4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5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6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7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7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5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6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7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8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8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4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9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B6E682E-35AB-43F6-A641-90AE9A87C2FB}" type="slidenum">
              <a:rPr lang="en-US">
                <a:solidFill>
                  <a:srgbClr val="000000"/>
                </a:solidFill>
              </a:rPr>
              <a:pPr/>
              <a:t>8</a:t>
            </a:fld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B6E682E-35AB-43F6-A641-90AE9A87C2FB}" type="slidenum">
              <a:rPr lang="en-US">
                <a:solidFill>
                  <a:srgbClr val="000000"/>
                </a:solidFill>
              </a:rPr>
              <a:pPr/>
              <a:t>14</a:t>
            </a:fld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B6E682E-35AB-43F6-A641-90AE9A87C2FB}" type="slidenum">
              <a:rPr lang="en-US">
                <a:solidFill>
                  <a:srgbClr val="000000"/>
                </a:solidFill>
              </a:rPr>
              <a:pPr/>
              <a:t>16</a:t>
            </a:fld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B6E682E-35AB-43F6-A641-90AE9A87C2FB}" type="slidenum">
              <a:rPr lang="en-US">
                <a:solidFill>
                  <a:srgbClr val="000000"/>
                </a:solidFill>
              </a:rPr>
              <a:pPr/>
              <a:t>19</a:t>
            </a:fld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B6E682E-35AB-43F6-A641-90AE9A87C2FB}" type="slidenum">
              <a:rPr lang="en-US">
                <a:solidFill>
                  <a:srgbClr val="000000"/>
                </a:solidFill>
              </a:rPr>
              <a:pPr/>
              <a:t>22</a:t>
            </a:fld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25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A91A427D-9773-4348-926E-8519155A69DC}" type="slidenum">
              <a:rPr lang="en-US">
                <a:solidFill>
                  <a:prstClr val="black"/>
                </a:solidFill>
              </a:rPr>
              <a:pPr eaLnBrk="0" hangingPunct="0"/>
              <a:t>26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150EF4C-430F-447F-9CD5-15907E3C10F8}" type="slidenum">
              <a:rPr lang="en-US" smtClean="0">
                <a:solidFill>
                  <a:srgbClr val="000000"/>
                </a:solidFill>
              </a:rPr>
              <a:pPr/>
              <a:t>44</a:t>
            </a:fld>
            <a:endParaRPr lang="en-US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5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DEB1F1F-7897-4E86-B121-6EE013C3BAC8}" type="slidenum">
              <a:rPr lang="en-US" smtClean="0">
                <a:solidFill>
                  <a:srgbClr val="000000"/>
                </a:solidFill>
              </a:rPr>
              <a:pPr/>
              <a:t>45</a:t>
            </a:fld>
            <a:endParaRPr lang="en-US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86CF96-D1CB-4D41-82D0-8389C51CBEB0}" type="slidenum">
              <a:rPr lang="en-US" smtClean="0">
                <a:solidFill>
                  <a:srgbClr val="000000"/>
                </a:solidFill>
              </a:rPr>
              <a:pPr/>
              <a:t>51</a:t>
            </a:fld>
            <a:endParaRPr lang="en-US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720A8E-285B-4C16-AB62-3D9A4C3FFF92}" type="slidenum">
              <a:rPr lang="en-US" smtClean="0">
                <a:solidFill>
                  <a:srgbClr val="000000"/>
                </a:solidFill>
              </a:rPr>
              <a:pPr/>
              <a:t>58</a:t>
            </a:fld>
            <a:endParaRPr lang="en-US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129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24C159A0-5C92-46C7-AE0E-038A5C877D42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98</a:t>
            </a:fld>
            <a:endParaRPr lang="en-US" sz="130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129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24C159A0-5C92-46C7-AE0E-038A5C877D42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99</a:t>
            </a:fld>
            <a:endParaRPr lang="en-US" sz="130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129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24C159A0-5C92-46C7-AE0E-038A5C877D42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100</a:t>
            </a:fld>
            <a:endParaRPr lang="en-US" sz="130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129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24C159A0-5C92-46C7-AE0E-038A5C877D42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101</a:t>
            </a:fld>
            <a:endParaRPr lang="en-US" sz="130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86CF96-D1CB-4D41-82D0-8389C51CBEB0}" type="slidenum">
              <a:rPr lang="en-US" smtClean="0">
                <a:solidFill>
                  <a:srgbClr val="000000"/>
                </a:solidFill>
              </a:rPr>
              <a:pPr/>
              <a:t>104</a:t>
            </a:fld>
            <a:endParaRPr lang="en-US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86CF96-D1CB-4D41-82D0-8389C51CBEB0}" type="slidenum">
              <a:rPr lang="en-US" smtClean="0">
                <a:solidFill>
                  <a:srgbClr val="000000"/>
                </a:solidFill>
              </a:rPr>
              <a:pPr/>
              <a:t>105</a:t>
            </a:fld>
            <a:endParaRPr lang="en-US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B6E682E-35AB-43F6-A641-90AE9A87C2FB}" type="slidenum">
              <a:rPr lang="en-US">
                <a:solidFill>
                  <a:srgbClr val="000000"/>
                </a:solidFill>
              </a:rPr>
              <a:pPr/>
              <a:t>131</a:t>
            </a:fld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53" tIns="48326" rIns="96653" bIns="48326" anchor="b"/>
          <a:lstStyle/>
          <a:p>
            <a:pPr algn="r"/>
            <a:fld id="{CD63B5DE-67B8-4B3D-9A1B-4173C864C189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148</a:t>
            </a:fld>
            <a:endParaRPr lang="en-US" sz="130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B1E7BAE8-5614-48E9-B272-04CDEDBDE449}" type="slidenum">
              <a:rPr lang="en-US">
                <a:solidFill>
                  <a:prstClr val="black"/>
                </a:solidFill>
              </a:rPr>
              <a:pPr eaLnBrk="0" hangingPunct="0"/>
              <a:t>159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B1E7BAE8-5614-48E9-B272-04CDEDBDE449}" type="slidenum">
              <a:rPr lang="en-US">
                <a:solidFill>
                  <a:prstClr val="black"/>
                </a:solidFill>
              </a:rPr>
              <a:pPr eaLnBrk="0" hangingPunct="0"/>
              <a:t>160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eaLnBrk="0" hangingPunct="0"/>
            <a:fld id="{B1E7BAE8-5614-48E9-B272-04CDEDBDE449}" type="slidenum">
              <a:rPr lang="en-US">
                <a:solidFill>
                  <a:prstClr val="black"/>
                </a:solidFill>
              </a:rPr>
              <a:pPr eaLnBrk="0" hangingPunct="0"/>
              <a:t>161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200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01761D7-867C-4C67-A2F6-8A297873AEEF}" type="slidenum">
              <a:rPr lang="en-US">
                <a:solidFill>
                  <a:srgbClr val="000000"/>
                </a:solidFill>
                <a:latin typeface="Verdana" pitchFamily="34" charset="0"/>
              </a:rPr>
              <a:pPr/>
              <a:t>177</a:t>
            </a:fld>
            <a:endParaRPr lang="en-US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121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6C9F56B-491B-49B7-BCC9-7DBFD87E730D}" type="slidenum">
              <a:rPr lang="en-US">
                <a:solidFill>
                  <a:srgbClr val="000000"/>
                </a:solidFill>
                <a:latin typeface="Verdana" pitchFamily="34" charset="0"/>
              </a:rPr>
              <a:pPr/>
              <a:t>178</a:t>
            </a:fld>
            <a:endParaRPr lang="en-US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86CF96-D1CB-4D41-82D0-8389C51CBEB0}" type="slidenum">
              <a:rPr lang="en-US" smtClean="0">
                <a:solidFill>
                  <a:srgbClr val="000000"/>
                </a:solidFill>
              </a:rPr>
              <a:pPr/>
              <a:t>211</a:t>
            </a:fld>
            <a:endParaRPr lang="en-US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129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24C159A0-5C92-46C7-AE0E-038A5C877D42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218</a:t>
            </a:fld>
            <a:endParaRPr lang="en-US" sz="130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129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24C159A0-5C92-46C7-AE0E-038A5C877D42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220</a:t>
            </a:fld>
            <a:endParaRPr lang="en-US" sz="130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129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24C159A0-5C92-46C7-AE0E-038A5C877D42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221</a:t>
            </a:fld>
            <a:endParaRPr lang="en-US" sz="130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129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24C159A0-5C92-46C7-AE0E-038A5C877D42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222</a:t>
            </a:fld>
            <a:endParaRPr lang="en-US" sz="130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129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24C159A0-5C92-46C7-AE0E-038A5C877D42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223</a:t>
            </a:fld>
            <a:endParaRPr lang="en-US" sz="130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DBC615B5-CFBD-41C1-99F2-B00AC082FCA4}" type="slidenum">
              <a:rPr lang="en-US" sz="1300">
                <a:solidFill>
                  <a:srgbClr val="1F497D"/>
                </a:solidFill>
                <a:latin typeface="Verdana" pitchFamily="34" charset="0"/>
              </a:rPr>
              <a:pPr algn="r"/>
              <a:t>239</a:t>
            </a:fld>
            <a:endParaRPr lang="en-US" sz="1300">
              <a:solidFill>
                <a:srgbClr val="1F497D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26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 eaLnBrk="0" hangingPunct="0"/>
            <a:fld id="{7A668FC5-92AE-4F7C-B476-4CFB23789462}" type="slidenum">
              <a:rPr lang="en-US" sz="1300">
                <a:solidFill>
                  <a:srgbClr val="000000"/>
                </a:solidFill>
              </a:rPr>
              <a:pPr algn="r" eaLnBrk="0" hangingPunct="0"/>
              <a:t>245</a:t>
            </a:fld>
            <a:endParaRPr lang="en-US" sz="13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26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 eaLnBrk="0" hangingPunct="0"/>
            <a:fld id="{7A668FC5-92AE-4F7C-B476-4CFB23789462}" type="slidenum">
              <a:rPr lang="en-US" sz="1300">
                <a:solidFill>
                  <a:srgbClr val="000000"/>
                </a:solidFill>
              </a:rPr>
              <a:pPr algn="r" eaLnBrk="0" hangingPunct="0"/>
              <a:t>246</a:t>
            </a:fld>
            <a:endParaRPr lang="en-US" sz="13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DBC615B5-CFBD-41C1-99F2-B00AC082FCA4}" type="slidenum">
              <a:rPr lang="en-US" sz="1300">
                <a:solidFill>
                  <a:srgbClr val="1F497D"/>
                </a:solidFill>
                <a:latin typeface="Verdana" pitchFamily="34" charset="0"/>
              </a:rPr>
              <a:pPr algn="r"/>
              <a:t>251</a:t>
            </a:fld>
            <a:endParaRPr lang="en-US" sz="1300">
              <a:solidFill>
                <a:srgbClr val="1F497D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DBC615B5-CFBD-41C1-99F2-B00AC082FCA4}" type="slidenum">
              <a:rPr lang="en-US" sz="1300">
                <a:solidFill>
                  <a:srgbClr val="1F497D"/>
                </a:solidFill>
                <a:latin typeface="Verdana" pitchFamily="34" charset="0"/>
              </a:rPr>
              <a:pPr algn="r"/>
              <a:t>254</a:t>
            </a:fld>
            <a:endParaRPr lang="en-US" sz="1300">
              <a:solidFill>
                <a:srgbClr val="1F497D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DBC615B5-CFBD-41C1-99F2-B00AC082FCA4}" type="slidenum">
              <a:rPr lang="en-US" sz="1300">
                <a:solidFill>
                  <a:srgbClr val="1F497D"/>
                </a:solidFill>
                <a:latin typeface="Verdana" pitchFamily="34" charset="0"/>
              </a:rPr>
              <a:pPr algn="r"/>
              <a:t>255</a:t>
            </a:fld>
            <a:endParaRPr lang="en-US" sz="1300">
              <a:solidFill>
                <a:srgbClr val="1F497D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DBC615B5-CFBD-41C1-99F2-B00AC082FCA4}" type="slidenum">
              <a:rPr lang="en-US" sz="1300">
                <a:solidFill>
                  <a:srgbClr val="1F497D"/>
                </a:solidFill>
                <a:latin typeface="Verdana" pitchFamily="34" charset="0"/>
              </a:rPr>
              <a:pPr algn="r"/>
              <a:t>256</a:t>
            </a:fld>
            <a:endParaRPr lang="en-US" sz="1300">
              <a:solidFill>
                <a:srgbClr val="1F497D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DBC615B5-CFBD-41C1-99F2-B00AC082FCA4}" type="slidenum">
              <a:rPr lang="en-US" sz="1300">
                <a:solidFill>
                  <a:srgbClr val="1F497D"/>
                </a:solidFill>
                <a:latin typeface="Verdana" pitchFamily="34" charset="0"/>
              </a:rPr>
              <a:pPr algn="r"/>
              <a:t>257</a:t>
            </a:fld>
            <a:endParaRPr lang="en-US" sz="1300">
              <a:solidFill>
                <a:srgbClr val="1F497D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08D86-B0E9-4CB0-A239-7AF33D163E81}" type="slidenum">
              <a:rPr lang="en-US" smtClean="0">
                <a:solidFill>
                  <a:prstClr val="black"/>
                </a:solidFill>
              </a:rPr>
              <a:pPr/>
              <a:t>267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6806803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9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>
              <a:spcBef>
                <a:spcPct val="20000"/>
              </a:spcBef>
            </a:pPr>
            <a:fld id="{EFF88A2F-F635-49AE-93CD-3C24BD8FF119}" type="slidenum">
              <a:rPr lang="en-US">
                <a:solidFill>
                  <a:prstClr val="black"/>
                </a:solidFill>
                <a:latin typeface="Verdana" pitchFamily="34" charset="0"/>
              </a:rPr>
              <a:pPr>
                <a:spcBef>
                  <a:spcPct val="20000"/>
                </a:spcBef>
              </a:pPr>
              <a:t>275</a:t>
            </a:fld>
            <a:endParaRPr lang="en-US">
              <a:solidFill>
                <a:prstClr val="black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DBC615B5-CFBD-41C1-99F2-B00AC082FCA4}" type="slidenum">
              <a:rPr lang="en-US" sz="1300">
                <a:solidFill>
                  <a:srgbClr val="1F497D"/>
                </a:solidFill>
                <a:latin typeface="Verdana" pitchFamily="34" charset="0"/>
              </a:rPr>
              <a:pPr algn="r"/>
              <a:t>276</a:t>
            </a:fld>
            <a:endParaRPr lang="en-US" sz="1300">
              <a:solidFill>
                <a:srgbClr val="1F497D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7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DBC615B5-CFBD-41C1-99F2-B00AC082FCA4}" type="slidenum">
              <a:rPr lang="en-US" sz="1300">
                <a:solidFill>
                  <a:srgbClr val="1F497D"/>
                </a:solidFill>
                <a:latin typeface="Verdana" pitchFamily="34" charset="0"/>
              </a:rPr>
              <a:pPr algn="r"/>
              <a:t>277</a:t>
            </a:fld>
            <a:endParaRPr lang="en-US" sz="1300">
              <a:solidFill>
                <a:srgbClr val="1F497D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86CF96-D1CB-4D41-82D0-8389C51CBEB0}" type="slidenum">
              <a:rPr lang="en-US" smtClean="0">
                <a:solidFill>
                  <a:srgbClr val="000000"/>
                </a:solidFill>
              </a:rPr>
              <a:pPr/>
              <a:t>298</a:t>
            </a:fld>
            <a:endParaRPr lang="en-US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 txBox="1">
            <a:spLocks noGrp="1" noChangeArrowheads="1"/>
          </p:cNvSpPr>
          <p:nvPr/>
        </p:nvSpPr>
        <p:spPr bwMode="auto">
          <a:xfrm>
            <a:off x="4145280" y="912114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53" tIns="48326" rIns="96653" bIns="48326" anchor="b"/>
          <a:lstStyle/>
          <a:p>
            <a:pPr algn="r"/>
            <a:fld id="{CD63B5DE-67B8-4B3D-9A1B-4173C864C189}" type="slidenum">
              <a:rPr lang="en-US" sz="1300">
                <a:solidFill>
                  <a:srgbClr val="000000"/>
                </a:solidFill>
                <a:latin typeface="Verdana" pitchFamily="34" charset="0"/>
              </a:rPr>
              <a:pPr algn="r"/>
              <a:t>308</a:t>
            </a:fld>
            <a:endParaRPr lang="en-US" sz="130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86CF96-D1CB-4D41-82D0-8389C51CBEB0}" type="slidenum">
              <a:rPr lang="en-US" smtClean="0">
                <a:solidFill>
                  <a:srgbClr val="000000"/>
                </a:solidFill>
              </a:rPr>
              <a:pPr/>
              <a:t>334</a:t>
            </a:fld>
            <a:endParaRPr lang="en-US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86CF96-D1CB-4D41-82D0-8389C51CBEB0}" type="slidenum">
              <a:rPr lang="en-US" smtClean="0">
                <a:solidFill>
                  <a:srgbClr val="000000"/>
                </a:solidFill>
              </a:rPr>
              <a:pPr/>
              <a:t>349</a:t>
            </a:fld>
            <a:endParaRPr lang="en-US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86CF96-D1CB-4D41-82D0-8389C51CBEB0}" type="slidenum">
              <a:rPr lang="en-US" smtClean="0">
                <a:solidFill>
                  <a:srgbClr val="000000"/>
                </a:solidFill>
              </a:rPr>
              <a:pPr/>
              <a:t>350</a:t>
            </a:fld>
            <a:endParaRPr lang="en-US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4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6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7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9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747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FCB6A4-A3BA-4570-BECD-D199A02C472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F3DD7D-D355-4468-8CD8-7D8BF4D391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22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982839-C0A7-40B7-B132-E2B5D0FBD12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D26389-9545-45BA-BF81-68C412580D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8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8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F345DC-9FA1-426B-9338-39E7CAFBC4A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7E2FEF-65B5-4F74-9145-7E252F1A712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CD3BD6-8DEE-42CF-9BC2-3E7EFEB721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37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EDB6E3-2689-4AAC-A9F1-AD2115E71A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EDACD-7602-48F7-A3B3-CCBBE21ECE0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3FF599-6F2A-4222-AF29-FEC3CC8634D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960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960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ED2C91-EE16-4791-903E-89893883324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747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CF13B2-1104-40C1-A3DF-E4CA1C9F99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B4AEB6-FAD4-4E02-834A-F9F0F5BBED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22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F4D809-7AB2-4B37-8B84-246B0EC101E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265829-95B1-4346-BD21-D91C4A7FC2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8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8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21FF50-5117-4456-A946-5722B6974B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C8401B-7D02-4BD4-9E48-E2971190C3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4D0E87-6BE3-43E6-876F-020C78AB8C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37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CF9929-2F28-40E8-BB8D-CC56ED2390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695E2D-1F8B-4D04-8931-62B1D08C4B3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F1FB0C-3862-421B-A059-DF544CA6F2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960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960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614FD8-3282-4E9F-9A5C-E74BE7D5B8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747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222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30" y="1598613"/>
            <a:ext cx="4037013" cy="4570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8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8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37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960"/>
            <a:ext cx="2057400" cy="5894387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5613" y="274960"/>
            <a:ext cx="6021387" cy="58943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5704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5030" y="1598613"/>
            <a:ext cx="4037013" cy="45704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747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2EE2BF-602C-4EF1-B57E-0894C582F5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DED45-4783-4F44-9FDF-2BA0ADBC707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22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F10623-321A-4C9F-AEA6-AE0E5F01CAE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132263-7EE4-4B31-BE95-F71DEA0FC42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8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8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939BC9-58D7-4C01-B32F-69878B258C5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6EE37E-14DE-4248-A841-1963EE165A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EF5C0A-9EC9-4CB4-9E9A-45A9513683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37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18AABC-A77B-4F0F-B829-1B51F39AA88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76DB1C-1AAF-4B10-9B76-C29F582B96E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FA60C6-5372-466F-A9A0-04E793B8BD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960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960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F59D49-7279-4540-9453-41C57592D27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79CE90-F038-478D-80D5-AECC21AD2C9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748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85CD5A15-DD98-4E06-84A4-CC8985EED672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9792CCBB-B48C-4688-AA99-401A53C4BFB0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722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B0126867-E981-479C-B990-1C00008F96A9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3" y="1600206"/>
            <a:ext cx="404706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9733" y="1600206"/>
            <a:ext cx="404706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F45463DA-9758-4977-9A58-FCAC9CABD4E2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DBFF9779-67C1-45C2-BCA9-C99A5D6DCE66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81DFA063-A919-4412-A0B8-603E388762F4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63D1D87F-5718-472C-969E-198112277A37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373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EC6BF5D3-0594-4D90-8AFF-B8BB576B8A5E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B8D058C3-CB48-408C-ABE9-3868B06DC5E3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7F1F76E6-6999-4AF9-B9E9-6DAB290D2F6E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961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321" y="274961"/>
            <a:ext cx="6036733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E8AC201C-3D4C-47EC-825F-FA435D9169D7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741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1A1FFA3F-0529-47EE-AF88-438232F16B2F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A6C6797D-333A-4C39-B5D1-96373ADC4292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21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FCA95195-6071-4C8F-85D5-A9298C7D7ED4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A4292821-B1E5-4D3E-ABF9-D495292D4186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83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8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22532446-A9E8-4F0F-A87F-856B24F33D88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B51BE6C5-F862-431A-A625-9D1A8DC307DE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0C2E96AE-28E5-4C2B-814A-AC280434BAE7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36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194B4F53-C1EF-4049-9C80-91A8783D320A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3063A11C-B25D-46F8-B798-36A813BEB910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104ECC4B-5B79-4AE2-AF62-15C7F2F1D6B9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954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954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0C7806D5-08C1-41C8-BE9F-898D222DB952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741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1A1FFA3F-0529-47EE-AF88-438232F16B2F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A6C6797D-333A-4C39-B5D1-96373ADC4292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21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FCA95195-6071-4C8F-85D5-A9298C7D7ED4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A4292821-B1E5-4D3E-ABF9-D495292D4186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83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8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22532446-A9E8-4F0F-A87F-856B24F33D88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B51BE6C5-F862-431A-A625-9D1A8DC307DE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0C2E96AE-28E5-4C2B-814A-AC280434BAE7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36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194B4F53-C1EF-4049-9C80-91A8783D320A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3063A11C-B25D-46F8-B798-36A813BEB910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104ECC4B-5B79-4AE2-AF62-15C7F2F1D6B9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954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954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0C7806D5-08C1-41C8-BE9F-898D222DB952}" type="slidenum">
              <a:rPr lang="en-US" sz="1400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747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285EBE78-7E79-479F-8107-B784B51F2BD2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57684FE2-7115-4559-9858-1BA58E0FF7A7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22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007AACFD-51C9-4357-8098-092D3C55E793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CEF86ABA-EDA0-46F3-978C-FB28CE158A0D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8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8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ABD4A821-6FA5-4097-8F16-3E37C4D91409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C6734A68-7019-4626-B251-892D11C8F966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785C8524-80AD-4B93-A8B8-7D64EB1AA892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37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F966E4C0-41BA-42DA-83C4-FBD55B7DA451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64D0FC51-B648-464A-A42D-A211AE2F5499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9C4944DB-034F-4933-8848-C9F7B3687600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960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960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r" rtl="0" fontAlgn="base">
              <a:spcBef>
                <a:spcPct val="0"/>
              </a:spcBef>
              <a:spcAft>
                <a:spcPct val="0"/>
              </a:spcAft>
              <a:defRPr/>
            </a:pPr>
            <a:fld id="{095E40B8-5242-496B-AAE6-8D083C19BBE0}" type="slidenum">
              <a:rPr lang="en-US" sz="1400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algn="r"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728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A32031-E206-4FF8-852C-2E90A5F0716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DE3087-7EE8-4648-853C-6D984EA2C4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720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786430-25D8-4858-95E9-F74A1B4A919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3" y="1600206"/>
            <a:ext cx="404706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9733" y="1600206"/>
            <a:ext cx="404706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1A1B9-DA87-4C81-94F9-6EC1636F209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3EBB8A-6509-4A0E-A1C5-C027250040A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C12915-C1EA-4D1F-AF2E-F4C5D9CE578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D24142-1C36-4056-A033-CEC96773079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353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B05861-648D-4139-9926-3C097F6DE95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253A91-35FC-4BB2-B952-24837B713B4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500BD1-7064-4E9E-9B45-E3AAD07E37C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941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321" y="274941"/>
            <a:ext cx="6036733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26F3B9-F8ED-43CD-BE6C-786C9813CF1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447803"/>
            <a:ext cx="73152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4142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447803"/>
            <a:ext cx="73152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4142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447803"/>
            <a:ext cx="73152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4142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741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1FFA3F-0529-47EE-AF88-438232F16B2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C6797D-333A-4C39-B5D1-96373ADC429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21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A95195-6071-4C8F-85D5-A9298C7D7ED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292821-B1E5-4D3E-ABF9-D495292D418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83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8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532446-A9E8-4F0F-A87F-856B24F33D8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1BE6C5-F862-431A-A625-9D1A8DC307D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2E96AE-28E5-4C2B-814A-AC280434BAE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36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4B4F53-C1EF-4049-9C80-91A8783D320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63A11C-B25D-46F8-B798-36A813BEB91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4ECC4B-5B79-4AE2-AF62-15C7F2F1D6B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954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954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7806D5-08C1-41C8-BE9F-898D222DB95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7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231CEA-4DE0-43FE-AF41-92DECFF1C07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E4D4F9-AF1A-4ADD-BE97-21DE5BDAAD6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407200"/>
            <a:ext cx="7315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906713"/>
            <a:ext cx="7315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A86BDC-8580-49E8-AFA6-620D6EA9796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22735B-1A24-4B4C-8B2B-6164ACF5492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7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7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1B4278-252B-4C66-BC67-0C52843DD80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3152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A4B05-325A-4AD1-87D6-E1D6FE1AD5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0DC1E4-319A-4BC8-A460-9376788587A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3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98464E-B09D-4623-ABD3-1116026006C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91DD67-DFAC-4055-93ED-443FA4276D2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61ED33-C13E-44FB-9DE8-7A8273E8365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9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9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EABE2F-DB0A-4C67-A3BE-95FFCE482AF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914400" y="274938"/>
            <a:ext cx="73152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B208C7-7DD4-4532-901A-CEC436518E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3152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914400" y="1600206"/>
            <a:ext cx="73152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F18723-9167-41D7-9B8D-6463F5AC36C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5" y="2438696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sz="2400">
                  <a:solidFill>
                    <a:srgbClr val="000000"/>
                  </a:solidFill>
                  <a:latin typeface="Tahoma" pitchFamily="34" charset="0"/>
                </a:endParaRPr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sz="2400">
                  <a:solidFill>
                    <a:srgbClr val="000000"/>
                  </a:solidFill>
                  <a:latin typeface="Tahoma" pitchFamily="34" charset="0"/>
                </a:endParaRPr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sz="2400">
                  <a:solidFill>
                    <a:srgbClr val="000000"/>
                  </a:solidFill>
                  <a:latin typeface="Tahoma" pitchFamily="34" charset="0"/>
                </a:endParaRPr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sz="2400">
                  <a:solidFill>
                    <a:srgbClr val="000000"/>
                  </a:solidFill>
                  <a:latin typeface="Tahoma" pitchFamily="34" charset="0"/>
                </a:endParaRPr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sz="2400">
                <a:solidFill>
                  <a:srgbClr val="000000"/>
                </a:solidFill>
                <a:latin typeface="Tahoma" pitchFamily="34" charset="0"/>
              </a:endParaRPr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sz="2400">
                <a:solidFill>
                  <a:srgbClr val="000000"/>
                </a:solidFill>
                <a:latin typeface="Tahoma" pitchFamily="34" charset="0"/>
              </a:endParaRPr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sz="2400">
                <a:solidFill>
                  <a:srgbClr val="000000"/>
                </a:solidFill>
                <a:latin typeface="Tahoma" pitchFamily="34" charset="0"/>
              </a:endParaRPr>
            </a:p>
          </p:txBody>
        </p:sp>
      </p:grpSp>
      <p:sp>
        <p:nvSpPr>
          <p:cNvPr id="457740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57741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>
              <a:solidFill>
                <a:srgbClr val="1C1C1C"/>
              </a:solidFill>
            </a:endParaRPr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>
              <a:solidFill>
                <a:srgbClr val="1C1C1C"/>
              </a:solidFill>
            </a:endParaRPr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1866690D-9437-4BE3-BF2D-B65471C254B8}" type="slidenum">
              <a:rPr lang="en-US">
                <a:solidFill>
                  <a:srgbClr val="1C1C1C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1C1C1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0610110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95A3F7-59B9-42A8-8AAA-9510B76209F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5799629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19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9389CC-8D6A-45F9-BEB9-4DE5D8F969D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2550796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52C688-172D-49BD-9476-E977B1C1B46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1713882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73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7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86C7CD-AFB9-4761-B02C-14F271256AC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450256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8F9903-224E-491E-B40D-6CA8F139868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561110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6C7308-0EE6-4378-A0D3-62EBC125258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185305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34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D54671-EFAC-41ED-96A8-5D0B0B04975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0610262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5256FF-408B-4E67-8A10-C2638FFF14A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3259012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DE5BA6-99C2-448C-B409-DFCD80A5D82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0885694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617834"/>
            <a:ext cx="1951038" cy="55149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617834"/>
            <a:ext cx="5700712" cy="55149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F4B2F0-FC92-449D-A796-AEF54E25BBC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7275562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653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AB4E8F-A5FD-4796-98C6-43AF6099A46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837019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ADB62F-2173-4FC4-B3E8-7A505C716BA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551402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12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A1B176-3BA0-4DBD-BDE6-DE1507C6C11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069382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368415-D528-422F-9186-0577E59296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188425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39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39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5F5286-469B-425A-AEA6-C33F54A0AFC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737357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A6B24D-4BF0-4AD7-BA85-9DC9978E37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482792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681963-E2B4-4009-8E4D-B608AD5FD98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903305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27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EA179B-0AF3-4CBF-95A2-56630620C8E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972021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6652B2-AD99-4244-B9C7-EB8F23A40A2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873947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51F8C0-92F6-4DCB-9932-E9DA3CFBB5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543403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866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866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9B5D47-998C-4437-B010-C0BD2EEC716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098099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3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37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8AD5DE43-57DF-4E2D-874C-8A6126F23D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278443"/>
      </p:ext>
    </p:extLst>
  </p:cSld>
  <p:clrMapOvr>
    <a:masterClrMapping/>
  </p:clrMapOvr>
  <p:transition/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9EA4A5-E8A4-4C8E-8863-87B4B638FC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995341"/>
      </p:ext>
    </p:extLst>
  </p:cSld>
  <p:clrMapOvr>
    <a:masterClrMapping/>
  </p:clrMapOvr>
  <p:transition/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7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D8A640-1BC0-4C88-A06A-CF7041217B0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622086"/>
      </p:ext>
    </p:extLst>
  </p:cSld>
  <p:clrMapOvr>
    <a:masterClrMapping/>
  </p:clrMapOvr>
  <p:transition/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91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98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30B95E-2CC7-4068-9DCA-258FA2CA94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53987"/>
      </p:ext>
    </p:extLst>
  </p:cSld>
  <p:clrMapOvr>
    <a:masterClrMapping/>
  </p:clrMapOvr>
  <p:transition/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6700DF-03AA-49AE-9991-517E1D8387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3865708"/>
      </p:ext>
    </p:extLst>
  </p:cSld>
  <p:clrMapOvr>
    <a:masterClrMapping/>
  </p:clrMapOvr>
  <p:transition/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953E8B-8894-41EF-8AAE-C447C775951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856844"/>
      </p:ext>
    </p:extLst>
  </p:cSld>
  <p:clrMapOvr>
    <a:masterClrMapping/>
  </p:clrMapOvr>
  <p:transition/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D085F2-7A45-45D1-BDA5-B8408229848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206153"/>
      </p:ext>
    </p:extLst>
  </p:cSld>
  <p:clrMapOvr>
    <a:masterClrMapping/>
  </p:clrMapOvr>
  <p:transition/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233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649915-FABB-404F-A5C4-F2E9DA3113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542664"/>
      </p:ext>
    </p:extLst>
  </p:cSld>
  <p:clrMapOvr>
    <a:masterClrMapping/>
  </p:clrMapOvr>
  <p:transition/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E781B6-16D0-4685-8A2A-E63BE629DE0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652368"/>
      </p:ext>
    </p:extLst>
  </p:cSld>
  <p:clrMapOvr>
    <a:masterClrMapping/>
  </p:clrMapOvr>
  <p:transition/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27051E-FC91-46A5-B1E4-CAC20244B7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221407"/>
      </p:ext>
    </p:extLst>
  </p:cSld>
  <p:clrMapOvr>
    <a:masterClrMapping/>
  </p:clrMapOvr>
  <p:transition/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25" y="228600"/>
            <a:ext cx="6036733" cy="58293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D36B2B-35FC-4CD2-937A-8D37F7278B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977976"/>
      </p:ext>
    </p:extLst>
  </p:cSld>
  <p:clrMapOvr>
    <a:masterClrMapping/>
  </p:clrMapOvr>
  <p:transition/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61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3D4E32-63CC-48DF-9361-FA5E4BC403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985963"/>
      </p:ext>
    </p:extLst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3139F2-22FB-435D-8BA3-09FA7B21331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817329"/>
      </p:ext>
    </p:extLst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708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7DABD1-22D8-4C80-BD46-79924F7252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647645"/>
      </p:ext>
    </p:extLst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3" y="1600206"/>
            <a:ext cx="404706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9733" y="1600206"/>
            <a:ext cx="404706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08FCEF-B8D5-4468-A51E-0740AB274C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290125"/>
      </p:ext>
    </p:extLst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5024F6-B620-4AC4-9478-7FD18131366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867633"/>
      </p:ext>
    </p:extLst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6E0C6D-E7EE-4178-AE0F-20687D11E6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379180"/>
      </p:ext>
    </p:extLst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502CC9-0DCA-4AFA-A602-20A24AD545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159588"/>
      </p:ext>
    </p:extLst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235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F75D57-BA86-4120-A4EF-0377F2C859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180586"/>
      </p:ext>
    </p:extLst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C42493-CE95-4811-A533-35CBD7E8A8C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7005417"/>
      </p:ext>
    </p:extLst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E8A6A5-F8E2-4D0D-BA52-891E00FFA31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085094"/>
      </p:ext>
    </p:extLst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823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93" y="274823"/>
            <a:ext cx="6036733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57CDB-3C38-4149-B78B-FC145E08960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494409"/>
      </p:ext>
    </p:extLst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3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37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3C13A8C5-F07E-4F02-90F0-68B3056E74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903883"/>
      </p:ext>
    </p:extLst>
  </p:cSld>
  <p:clrMapOvr>
    <a:masterClrMapping/>
  </p:clrMapOvr>
  <p:transition/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6D9753-DFAA-467E-B6A8-7AC10202D95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247453"/>
      </p:ext>
    </p:extLst>
  </p:cSld>
  <p:clrMapOvr>
    <a:masterClrMapping/>
  </p:clrMapOvr>
  <p:transition/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7047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CAF194-115D-464E-80CA-38ED1B402C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826370"/>
      </p:ext>
    </p:extLst>
  </p:cSld>
  <p:clrMapOvr>
    <a:masterClrMapping/>
  </p:clrMapOvr>
  <p:transition/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73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98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918181-EB60-4C3D-A99D-86E2D3A1C8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693504"/>
      </p:ext>
    </p:extLst>
  </p:cSld>
  <p:clrMapOvr>
    <a:masterClrMapping/>
  </p:clrMapOvr>
  <p:transition/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FA7561-5AD5-4908-AE28-BD47296DCCD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490138"/>
      </p:ext>
    </p:extLst>
  </p:cSld>
  <p:clrMapOvr>
    <a:masterClrMapping/>
  </p:clrMapOvr>
  <p:transition/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A747C-20ED-4ADA-A381-5DAC7DEBE4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762998"/>
      </p:ext>
    </p:extLst>
  </p:cSld>
  <p:clrMapOvr>
    <a:masterClrMapping/>
  </p:clrMapOvr>
  <p:transition/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A228BD-26A4-48CC-89FB-1FE31C7B66A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938758"/>
      </p:ext>
    </p:extLst>
  </p:cSld>
  <p:clrMapOvr>
    <a:masterClrMapping/>
  </p:clrMapOvr>
  <p:transition/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197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AF096F-6DDE-4EE2-A998-DA737CECF1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73090"/>
      </p:ext>
    </p:extLst>
  </p:cSld>
  <p:clrMapOvr>
    <a:masterClrMapping/>
  </p:clrMapOvr>
  <p:transition/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C70C6F-B78E-4E07-91AA-EA6D1E71932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332635"/>
      </p:ext>
    </p:extLst>
  </p:cSld>
  <p:clrMapOvr>
    <a:masterClrMapping/>
  </p:clrMapOvr>
  <p:transition/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7E27B1-0C1E-45C8-AC93-DC11C8F2B8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432364"/>
      </p:ext>
    </p:extLst>
  </p:cSld>
  <p:clrMapOvr>
    <a:masterClrMapping/>
  </p:clrMapOvr>
  <p:transition/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25" y="228600"/>
            <a:ext cx="6036733" cy="58293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FFDDC9-2EB8-4D30-BFAF-0377EA6178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0581"/>
      </p:ext>
    </p:extLst>
  </p:cSld>
  <p:clrMapOvr>
    <a:masterClrMapping/>
  </p:clrMapOvr>
  <p:transition/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-38100" y="-12700"/>
            <a:ext cx="9239956" cy="6940550"/>
            <a:chOff x="-12" y="-10"/>
            <a:chExt cx="5820" cy="4372"/>
          </a:xfrm>
        </p:grpSpPr>
        <p:sp>
          <p:nvSpPr>
            <p:cNvPr id="5" name="Rectangle 3"/>
            <p:cNvSpPr>
              <a:spLocks noChangeArrowheads="1"/>
            </p:cNvSpPr>
            <p:nvPr userDrawn="1"/>
          </p:nvSpPr>
          <p:spPr bwMode="ltGray">
            <a:xfrm>
              <a:off x="5520" y="-8"/>
              <a:ext cx="287" cy="4364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6600" i="1">
                <a:solidFill>
                  <a:srgbClr val="FF0000"/>
                </a:solidFill>
                <a:latin typeface="Arial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 userDrawn="1"/>
          </p:nvSpPr>
          <p:spPr bwMode="ltGray">
            <a:xfrm>
              <a:off x="-8" y="-8"/>
              <a:ext cx="288" cy="4368"/>
            </a:xfrm>
            <a:prstGeom prst="rect">
              <a:avLst/>
            </a:pr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6600" i="1">
                <a:solidFill>
                  <a:srgbClr val="FF0000"/>
                </a:solidFill>
                <a:latin typeface="Arial" charset="0"/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 userDrawn="1"/>
          </p:nvSpPr>
          <p:spPr bwMode="ltGray">
            <a:xfrm rot="-10800000" flipH="1" flipV="1">
              <a:off x="2" y="-10"/>
              <a:ext cx="5798" cy="288"/>
            </a:xfrm>
            <a:custGeom>
              <a:avLst/>
              <a:gdLst>
                <a:gd name="G0" fmla="+- 1089 0 0"/>
                <a:gd name="G1" fmla="+- 21600 0 1089"/>
                <a:gd name="G2" fmla="*/ 1089 1 2"/>
                <a:gd name="G3" fmla="+- 21600 0 G2"/>
                <a:gd name="G4" fmla="+/ 1089 21600 2"/>
                <a:gd name="G5" fmla="+/ G1 0 2"/>
                <a:gd name="G6" fmla="*/ 21600 21600 1089"/>
                <a:gd name="G7" fmla="*/ G6 1 2"/>
                <a:gd name="G8" fmla="+- 21600 0 G7"/>
                <a:gd name="G9" fmla="*/ 21600 1 2"/>
                <a:gd name="G10" fmla="+- 1089 0 G9"/>
                <a:gd name="G11" fmla="?: G10 G8 0"/>
                <a:gd name="G12" fmla="?: G10 G7 21600"/>
                <a:gd name="T0" fmla="*/ 21055 w 21600"/>
                <a:gd name="T1" fmla="*/ 10800 h 21600"/>
                <a:gd name="T2" fmla="*/ 10800 w 21600"/>
                <a:gd name="T3" fmla="*/ 21600 h 21600"/>
                <a:gd name="T4" fmla="*/ 545 w 21600"/>
                <a:gd name="T5" fmla="*/ 10800 h 21600"/>
                <a:gd name="T6" fmla="*/ 10800 w 21600"/>
                <a:gd name="T7" fmla="*/ 0 h 21600"/>
                <a:gd name="T8" fmla="*/ 2345 w 21600"/>
                <a:gd name="T9" fmla="*/ 2345 h 21600"/>
                <a:gd name="T10" fmla="*/ 19255 w 21600"/>
                <a:gd name="T11" fmla="*/ 1925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089" y="21600"/>
                  </a:lnTo>
                  <a:lnTo>
                    <a:pt x="2051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6600" i="1">
                <a:solidFill>
                  <a:srgbClr val="FF0000"/>
                </a:solidFill>
                <a:latin typeface="Arial" charset="0"/>
              </a:endParaRPr>
            </a:p>
          </p:txBody>
        </p:sp>
        <p:sp>
          <p:nvSpPr>
            <p:cNvPr id="8" name="AutoShape 6"/>
            <p:cNvSpPr>
              <a:spLocks noChangeArrowheads="1"/>
            </p:cNvSpPr>
            <p:nvPr userDrawn="1"/>
          </p:nvSpPr>
          <p:spPr bwMode="ltGray">
            <a:xfrm flipV="1">
              <a:off x="-12" y="4072"/>
              <a:ext cx="5820" cy="290"/>
            </a:xfrm>
            <a:custGeom>
              <a:avLst/>
              <a:gdLst>
                <a:gd name="G0" fmla="+- 1100 0 0"/>
                <a:gd name="G1" fmla="+- 21600 0 1100"/>
                <a:gd name="G2" fmla="*/ 1100 1 2"/>
                <a:gd name="G3" fmla="+- 21600 0 G2"/>
                <a:gd name="G4" fmla="+/ 1100 21600 2"/>
                <a:gd name="G5" fmla="+/ G1 0 2"/>
                <a:gd name="G6" fmla="*/ 21600 21600 1100"/>
                <a:gd name="G7" fmla="*/ G6 1 2"/>
                <a:gd name="G8" fmla="+- 21600 0 G7"/>
                <a:gd name="G9" fmla="*/ 21600 1 2"/>
                <a:gd name="G10" fmla="+- 1100 0 G9"/>
                <a:gd name="G11" fmla="?: G10 G8 0"/>
                <a:gd name="G12" fmla="?: G10 G7 21600"/>
                <a:gd name="T0" fmla="*/ 21050 w 21600"/>
                <a:gd name="T1" fmla="*/ 10800 h 21600"/>
                <a:gd name="T2" fmla="*/ 10800 w 21600"/>
                <a:gd name="T3" fmla="*/ 21600 h 21600"/>
                <a:gd name="T4" fmla="*/ 550 w 21600"/>
                <a:gd name="T5" fmla="*/ 10800 h 21600"/>
                <a:gd name="T6" fmla="*/ 10800 w 21600"/>
                <a:gd name="T7" fmla="*/ 0 h 21600"/>
                <a:gd name="T8" fmla="*/ 2350 w 21600"/>
                <a:gd name="T9" fmla="*/ 2350 h 21600"/>
                <a:gd name="T10" fmla="*/ 19250 w 21600"/>
                <a:gd name="T11" fmla="*/ 1925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100" y="21600"/>
                  </a:lnTo>
                  <a:lnTo>
                    <a:pt x="205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6600" i="1">
                <a:solidFill>
                  <a:srgbClr val="FF0000"/>
                </a:solidFill>
                <a:latin typeface="Arial" charset="0"/>
              </a:endParaRPr>
            </a:p>
          </p:txBody>
        </p:sp>
        <p:sp>
          <p:nvSpPr>
            <p:cNvPr id="9" name="Rectangle 7" descr="Green marble"/>
            <p:cNvSpPr>
              <a:spLocks noChangeArrowheads="1"/>
            </p:cNvSpPr>
            <p:nvPr userDrawn="1"/>
          </p:nvSpPr>
          <p:spPr bwMode="ltGray">
            <a:xfrm>
              <a:off x="184" y="176"/>
              <a:ext cx="5432" cy="3988"/>
            </a:xfrm>
            <a:prstGeom prst="rect">
              <a:avLst/>
            </a:prstGeom>
            <a:blipFill dpi="0" rotWithShape="0">
              <a:blip r:embed="rId2" cstate="print"/>
              <a:srcRect/>
              <a:tile tx="0" ty="0" sx="100000" sy="100000" flip="none" algn="tl"/>
            </a:blip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6600" i="1">
                <a:solidFill>
                  <a:srgbClr val="FF0000"/>
                </a:solidFill>
                <a:latin typeface="Arial" charset="0"/>
              </a:endParaRPr>
            </a:p>
          </p:txBody>
        </p:sp>
      </p:grpSp>
      <p:grpSp>
        <p:nvGrpSpPr>
          <p:cNvPr id="3" name="Group 13"/>
          <p:cNvGrpSpPr>
            <a:grpSpLocks/>
          </p:cNvGrpSpPr>
          <p:nvPr/>
        </p:nvGrpSpPr>
        <p:grpSpPr bwMode="auto">
          <a:xfrm>
            <a:off x="609600" y="3324225"/>
            <a:ext cx="8001000" cy="374650"/>
            <a:chOff x="384" y="2094"/>
            <a:chExt cx="5040" cy="236"/>
          </a:xfrm>
        </p:grpSpPr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384" y="2186"/>
              <a:ext cx="5040" cy="144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6600" i="1">
                <a:solidFill>
                  <a:srgbClr val="FF0000"/>
                </a:solidFill>
                <a:latin typeface="Arial" charset="0"/>
              </a:endParaRPr>
            </a:p>
          </p:txBody>
        </p:sp>
        <p:sp>
          <p:nvSpPr>
            <p:cNvPr id="12" name="Rectangle 15"/>
            <p:cNvSpPr>
              <a:spLocks noChangeArrowheads="1"/>
            </p:cNvSpPr>
            <p:nvPr/>
          </p:nvSpPr>
          <p:spPr bwMode="auto">
            <a:xfrm>
              <a:off x="388" y="2094"/>
              <a:ext cx="4940" cy="175"/>
            </a:xfrm>
            <a:prstGeom prst="rect">
              <a:avLst/>
            </a:prstGeom>
            <a:gradFill rotWithShape="0">
              <a:gsLst>
                <a:gs pos="0">
                  <a:srgbClr val="E6DCAC"/>
                </a:gs>
                <a:gs pos="12000">
                  <a:srgbClr val="E6D78A"/>
                </a:gs>
                <a:gs pos="30000">
                  <a:srgbClr val="C7AC4C"/>
                </a:gs>
                <a:gs pos="45000">
                  <a:srgbClr val="E6D78A"/>
                </a:gs>
                <a:gs pos="77000">
                  <a:srgbClr val="C7AC4C"/>
                </a:gs>
                <a:gs pos="100000">
                  <a:srgbClr val="E6DCAC"/>
                </a:gs>
              </a:gsLst>
              <a:lin ang="2700000" scaled="1"/>
            </a:gradFill>
            <a:ln w="12700">
              <a:solidFill>
                <a:schemeClr val="folHlink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6600" i="1">
                <a:solidFill>
                  <a:srgbClr val="FF0000"/>
                </a:solidFill>
                <a:latin typeface="Arial" charset="0"/>
              </a:endParaRPr>
            </a:p>
          </p:txBody>
        </p:sp>
        <p:sp>
          <p:nvSpPr>
            <p:cNvPr id="13" name="Line 16"/>
            <p:cNvSpPr>
              <a:spLocks noChangeShapeType="1"/>
            </p:cNvSpPr>
            <p:nvPr/>
          </p:nvSpPr>
          <p:spPr bwMode="auto">
            <a:xfrm>
              <a:off x="392" y="2138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6600" i="1">
                <a:solidFill>
                  <a:srgbClr val="FF0000"/>
                </a:solidFill>
                <a:latin typeface="Arial" charset="0"/>
              </a:endParaRPr>
            </a:p>
          </p:txBody>
        </p:sp>
        <p:sp>
          <p:nvSpPr>
            <p:cNvPr id="14" name="Line 17"/>
            <p:cNvSpPr>
              <a:spLocks noChangeShapeType="1"/>
            </p:cNvSpPr>
            <p:nvPr/>
          </p:nvSpPr>
          <p:spPr bwMode="auto">
            <a:xfrm>
              <a:off x="392" y="2186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6600" i="1">
                <a:solidFill>
                  <a:srgbClr val="FF0000"/>
                </a:solidFill>
                <a:latin typeface="Arial" charset="0"/>
              </a:endParaRPr>
            </a:p>
          </p:txBody>
        </p:sp>
        <p:sp>
          <p:nvSpPr>
            <p:cNvPr id="15" name="Line 18"/>
            <p:cNvSpPr>
              <a:spLocks noChangeShapeType="1"/>
            </p:cNvSpPr>
            <p:nvPr/>
          </p:nvSpPr>
          <p:spPr bwMode="auto">
            <a:xfrm>
              <a:off x="392" y="2234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6600" i="1">
                <a:solidFill>
                  <a:srgbClr val="FF0000"/>
                </a:solidFill>
                <a:latin typeface="Arial" charset="0"/>
              </a:endParaRPr>
            </a:p>
          </p:txBody>
        </p:sp>
        <p:sp>
          <p:nvSpPr>
            <p:cNvPr id="16" name="Line 19"/>
            <p:cNvSpPr>
              <a:spLocks noChangeShapeType="1"/>
            </p:cNvSpPr>
            <p:nvPr/>
          </p:nvSpPr>
          <p:spPr bwMode="auto">
            <a:xfrm>
              <a:off x="392" y="2129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6600" i="1">
                <a:solidFill>
                  <a:srgbClr val="FF0000"/>
                </a:solidFill>
                <a:latin typeface="Arial" charset="0"/>
              </a:endParaRPr>
            </a:p>
          </p:txBody>
        </p:sp>
        <p:sp>
          <p:nvSpPr>
            <p:cNvPr id="17" name="Line 20"/>
            <p:cNvSpPr>
              <a:spLocks noChangeShapeType="1"/>
            </p:cNvSpPr>
            <p:nvPr/>
          </p:nvSpPr>
          <p:spPr bwMode="auto">
            <a:xfrm>
              <a:off x="392" y="2177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6600" i="1">
                <a:solidFill>
                  <a:srgbClr val="FF0000"/>
                </a:solidFill>
                <a:latin typeface="Arial" charset="0"/>
              </a:endParaRPr>
            </a:p>
          </p:txBody>
        </p:sp>
        <p:sp>
          <p:nvSpPr>
            <p:cNvPr id="18" name="Line 21"/>
            <p:cNvSpPr>
              <a:spLocks noChangeShapeType="1"/>
            </p:cNvSpPr>
            <p:nvPr/>
          </p:nvSpPr>
          <p:spPr bwMode="auto">
            <a:xfrm>
              <a:off x="392" y="2225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6600" i="1">
                <a:solidFill>
                  <a:srgbClr val="FF0000"/>
                </a:solidFill>
                <a:latin typeface="Arial" charset="0"/>
              </a:endParaRPr>
            </a:p>
          </p:txBody>
        </p:sp>
      </p:grpSp>
      <p:sp>
        <p:nvSpPr>
          <p:cNvPr id="407560" name="Rectangle 8"/>
          <p:cNvSpPr>
            <a:spLocks noGrp="1" noChangeArrowheads="1"/>
          </p:cNvSpPr>
          <p:nvPr>
            <p:ph type="ctrTitle"/>
          </p:nvPr>
        </p:nvSpPr>
        <p:spPr>
          <a:xfrm>
            <a:off x="6858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07561" name="Rectangle 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9" name="Rectangle 10"/>
          <p:cNvSpPr>
            <a:spLocks noGrp="1" noChangeArrowheads="1"/>
          </p:cNvSpPr>
          <p:nvPr>
            <p:ph type="dt" sz="half" idx="10"/>
          </p:nvPr>
        </p:nvSpPr>
        <p:spPr>
          <a:xfrm>
            <a:off x="698504" y="615473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20" name="Rectangle 11"/>
          <p:cNvSpPr>
            <a:spLocks noGrp="1" noChangeArrowheads="1"/>
          </p:cNvSpPr>
          <p:nvPr>
            <p:ph type="ftr" sz="quarter" idx="11"/>
          </p:nvPr>
        </p:nvSpPr>
        <p:spPr>
          <a:xfrm>
            <a:off x="3136900" y="61547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 algn="ctr"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21" name="Rectangle 12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65904" y="615473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6F8DAF-DA88-4FCF-B26C-100637FCC099}" type="slidenum">
              <a:rPr lang="en-US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9718568"/>
      </p:ext>
    </p:extLst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E56CBA-6FCC-4342-B0D8-E38410EA8364}" type="slidenum">
              <a:rPr lang="en-US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4973798"/>
      </p:ext>
    </p:extLst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07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A5365D-AEAB-44EA-88F1-2CF3CDB47BB2}" type="slidenum">
              <a:rPr lang="en-US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5638715"/>
      </p:ext>
    </p:extLst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8504" y="1665288"/>
            <a:ext cx="3818467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2437" y="1665288"/>
            <a:ext cx="3818467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61CB62-71E9-4FF1-B7C3-7C3A59B72031}" type="slidenum">
              <a:rPr lang="en-US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9565320"/>
      </p:ext>
    </p:extLst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8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9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EA75CF-D11B-4FF0-BE3C-A02D09EC9D45}" type="slidenum">
              <a:rPr lang="en-US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0188905"/>
      </p:ext>
    </p:extLst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E8AB34-731B-45D0-BD37-7E3906BAA6A5}" type="slidenum">
              <a:rPr lang="en-US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1106023"/>
      </p:ext>
    </p:extLst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3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C46A76-E063-4EF8-A696-CEE5F70BADA9}" type="slidenum">
              <a:rPr lang="en-US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3703039"/>
      </p:ext>
    </p:extLst>
  </p:cSld>
  <p:clrMapOvr>
    <a:masterClrMapping/>
  </p:clrMapOvr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3" y="273050"/>
            <a:ext cx="3008489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57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3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B209A8-46FB-4877-A5E6-774E739920C7}" type="slidenum">
              <a:rPr lang="en-US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7905825"/>
      </p:ext>
    </p:extLst>
  </p:cSld>
  <p:clrMapOvr>
    <a:masterClrMapping/>
  </p:clrMapOvr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924F8F-BE33-480D-8925-4D1336089C48}" type="slidenum">
              <a:rPr lang="en-US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7168309"/>
      </p:ext>
    </p:extLst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30DBE7-5C6B-4954-9558-8220CEB3AF96}" type="slidenum">
              <a:rPr lang="en-US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818280"/>
      </p:ext>
    </p:extLst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24981" y="350838"/>
            <a:ext cx="1945923" cy="54292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4" y="350838"/>
            <a:ext cx="5703711" cy="54292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ctr"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852F85-C552-4945-8F42-BB4A95E190ED}" type="slidenum">
              <a:rPr lang="en-US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759844"/>
      </p:ext>
    </p:extLst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517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600F0F-8F84-4EF4-8C6B-E45EB315D982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A86052-CEDA-4996-B0D5-CDB3AE6070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202619"/>
      </p:ext>
    </p:extLst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71B332-DB63-4A9B-92C8-BF70426063E2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7A42B-86B8-4EF2-ADBC-59228D67F61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877705"/>
      </p:ext>
    </p:extLst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9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2F3B2-A2C3-45D6-A922-518BE38CB4C7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764D5F-D54D-4B73-87CE-30414C1359C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804447"/>
      </p:ext>
    </p:extLst>
  </p:cSld>
  <p:clrMapOvr>
    <a:masterClrMapping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2D4ADA-0C66-4EE5-AE8C-FA99F21BE299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1DBC79-94DF-4788-AE69-8C17ECF591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01370"/>
      </p:ext>
    </p:extLst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71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71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07C7AE-204F-40A2-A898-DBEF07C3C0C5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8F95E-0BCB-4EA3-9EA1-56884996F8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156996"/>
      </p:ext>
    </p:extLst>
  </p:cSld>
  <p:clrMapOvr>
    <a:masterClrMapping/>
  </p:clrMapOvr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E6BBD-03A4-4B88-BE2E-7251B597D570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D038A-AC0E-4820-AB12-6290769B94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890077"/>
      </p:ext>
    </p:extLst>
  </p:cSld>
  <p:clrMapOvr>
    <a:masterClrMapping/>
  </p:clrMapOvr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9D5B0D-8B78-4EA6-B605-1AFD6C63110D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9715E-342C-497C-BD08-0F57A8ADC0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986510"/>
      </p:ext>
    </p:extLst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14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315E7A-FEC2-4FF9-AFA7-FF3947044BF6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F5068-0E2B-45BE-A48A-0295EA31C5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744818"/>
      </p:ext>
    </p:extLst>
  </p:cSld>
  <p:clrMapOvr>
    <a:masterClrMapping/>
  </p:clrMapOvr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2EB83A-B315-4461-B399-15DBBC63F473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E744D-6C58-498D-9893-8F6682F9B4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915342"/>
      </p:ext>
    </p:extLst>
  </p:cSld>
  <p:clrMapOvr>
    <a:masterClrMapping/>
  </p:clrMapOvr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6D048E-7234-4B6D-9338-95B963C1EC0A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09A30-68E4-4498-A251-8B21F5EAC1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812990"/>
      </p:ext>
    </p:extLst>
  </p:cSld>
  <p:clrMapOvr>
    <a:masterClrMapping/>
  </p:clrMapOvr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730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730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3075F-47D0-4802-94E4-3A802AA797EB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0BE948-F895-4013-BF92-366EFFA032B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86615"/>
      </p:ext>
    </p:extLst>
  </p:cSld>
  <p:clrMapOvr>
    <a:masterClrMapping/>
  </p:clrMapOvr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4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3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37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8AD5DE43-57DF-4E2D-874C-8A6126F23D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403481"/>
      </p:ext>
    </p:extLst>
  </p:cSld>
  <p:clrMapOvr>
    <a:masterClrMapping/>
  </p:clrMapOvr>
  <p:transition/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9EA4A5-E8A4-4C8E-8863-87B4B638FC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3787227"/>
      </p:ext>
    </p:extLst>
  </p:cSld>
  <p:clrMapOvr>
    <a:masterClrMapping/>
  </p:clrMapOvr>
  <p:transition/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2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D8A640-1BC0-4C88-A06A-CF7041217B0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150634"/>
      </p:ext>
    </p:extLst>
  </p:cSld>
  <p:clrMapOvr>
    <a:masterClrMapping/>
  </p:clrMapOvr>
  <p:transition/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12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4346" y="1885950"/>
            <a:ext cx="4021667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30B95E-2CC7-4068-9DCA-258FA2CA94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963409"/>
      </p:ext>
    </p:extLst>
  </p:cSld>
  <p:clrMapOvr>
    <a:masterClrMapping/>
  </p:clrMapOvr>
  <p:transition/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6700DF-03AA-49AE-9991-517E1D8387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684203"/>
      </p:ext>
    </p:extLst>
  </p:cSld>
  <p:clrMapOvr>
    <a:masterClrMapping/>
  </p:clrMapOvr>
  <p:transition/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953E8B-8894-41EF-8AAE-C447C775951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98530"/>
      </p:ext>
    </p:extLst>
  </p:cSld>
  <p:clrMapOvr>
    <a:masterClrMapping/>
  </p:clrMapOvr>
  <p:transition/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D085F2-7A45-45D1-BDA5-B8408229848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019207"/>
      </p:ext>
    </p:extLst>
  </p:cSld>
  <p:clrMapOvr>
    <a:masterClrMapping/>
  </p:clrMapOvr>
  <p:transition/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489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75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649915-FABB-404F-A5C4-F2E9DA3113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522155"/>
      </p:ext>
    </p:extLst>
  </p:cSld>
  <p:clrMapOvr>
    <a:masterClrMapping/>
  </p:clrMapOvr>
  <p:transition/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E781B6-16D0-4685-8A2A-E63BE629DE0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112017"/>
      </p:ext>
    </p:extLst>
  </p:cSld>
  <p:clrMapOvr>
    <a:masterClrMapping/>
  </p:clrMapOvr>
  <p:transition/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27051E-FC91-46A5-B1E4-CAC20244B7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345122"/>
      </p:ext>
    </p:extLst>
  </p:cSld>
  <p:clrMapOvr>
    <a:masterClrMapping/>
  </p:clrMapOvr>
  <p:transition/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13" y="228600"/>
            <a:ext cx="6036733" cy="58293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D36B2B-35FC-4CD2-937A-8D37F7278B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909685"/>
      </p:ext>
    </p:extLst>
  </p:cSld>
  <p:clrMapOvr>
    <a:masterClrMapping/>
  </p:clrMapOvr>
  <p:transition/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63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2685E7-A79F-4DD8-A540-35659360553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417789"/>
      </p:ext>
    </p:extLst>
  </p:cSld>
  <p:clrMapOvr>
    <a:masterClrMapping/>
  </p:clrMapOvr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9B02B9-A875-4CC6-9C4B-A14CD091AB9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7378617"/>
      </p:ext>
    </p:extLst>
  </p:cSld>
  <p:clrMapOvr>
    <a:masterClrMapping/>
  </p:clrMapOvr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3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C9ECA7-C0AD-4CC6-A802-93370399D1D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336584"/>
      </p:ext>
    </p:extLst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FCF228-EC68-4391-B0E6-020D6880F3B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741295"/>
      </p:ext>
    </p:extLst>
  </p:cSld>
  <p:clrMapOvr>
    <a:masterClrMapping/>
  </p:clrMapOvr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B408FD-69EA-4F34-8409-67A3BBC483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1279791"/>
      </p:ext>
    </p:extLst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98A792-E9F4-4804-BE74-6F109F4AB47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3457685"/>
      </p:ext>
    </p:extLst>
  </p:cSld>
  <p:clrMapOvr>
    <a:masterClrMapping/>
  </p:clrMapOvr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7504B8-70A4-408E-B8C9-2B0995B92B9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6580429"/>
      </p:ext>
    </p:extLst>
  </p:cSld>
  <p:clrMapOvr>
    <a:masterClrMapping/>
  </p:clrMapOvr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8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D97D10-103C-4E1F-8ACE-83FC99A4771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1942961"/>
      </p:ext>
    </p:extLst>
  </p:cSld>
  <p:clrMapOvr>
    <a:masterClrMapping/>
  </p:clrMapOvr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C5112E-5963-4B12-9B0E-109E078E46B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0822577"/>
      </p:ext>
    </p:extLst>
  </p:cSld>
  <p:clrMapOvr>
    <a:masterClrMapping/>
  </p:clrMapOvr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3ADDA3-DA6F-4171-9719-09DA80252F3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7272614"/>
      </p:ext>
    </p:extLst>
  </p:cSld>
  <p:clrMapOvr>
    <a:masterClrMapping/>
  </p:clrMapOvr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2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F63DA4-C921-40D4-8DE6-AE6DA5704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6102957"/>
      </p:ext>
    </p:extLst>
  </p:cSld>
  <p:clrMapOvr>
    <a:masterClrMapping/>
  </p:clrMapOvr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747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FCB6A4-A3BA-4570-BECD-D199A02C472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3512277"/>
      </p:ext>
    </p:extLst>
  </p:cSld>
  <p:clrMapOvr>
    <a:masterClrMapping/>
  </p:clrMapOvr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F3DD7D-D355-4468-8CD8-7D8BF4D3916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012064"/>
      </p:ext>
    </p:extLst>
  </p:cSld>
  <p:clrMapOvr>
    <a:masterClrMapping/>
  </p:clrMapOvr>
</p:sldLayout>
</file>

<file path=ppt/slideLayouts/slideLayout2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22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982839-C0A7-40B7-B132-E2B5D0FBD12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6863642"/>
      </p:ext>
    </p:extLst>
  </p:cSld>
  <p:clrMapOvr>
    <a:masterClrMapping/>
  </p:clrMapOvr>
</p:sldLayout>
</file>

<file path=ppt/slideLayouts/slideLayout2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D26389-9545-45BA-BF81-68C412580DF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6172863"/>
      </p:ext>
    </p:extLst>
  </p:cSld>
  <p:clrMapOvr>
    <a:masterClrMapping/>
  </p:clrMapOvr>
</p:sldLayout>
</file>

<file path=ppt/slideLayouts/slideLayout2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8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8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F345DC-9FA1-426B-9338-39E7CAFBC4A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7999049"/>
      </p:ext>
    </p:extLst>
  </p:cSld>
  <p:clrMapOvr>
    <a:masterClrMapping/>
  </p:clrMapOvr>
</p:sldLayout>
</file>

<file path=ppt/slideLayouts/slideLayout2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7E2FEF-65B5-4F74-9145-7E252F1A712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5027282"/>
      </p:ext>
    </p:extLst>
  </p:cSld>
  <p:clrMapOvr>
    <a:masterClrMapping/>
  </p:clrMapOvr>
</p:sldLayout>
</file>

<file path=ppt/slideLayouts/slideLayout2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CD3BD6-8DEE-42CF-9BC2-3E7EFEB7216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3643151"/>
      </p:ext>
    </p:extLst>
  </p:cSld>
  <p:clrMapOvr>
    <a:masterClrMapping/>
  </p:clrMapOvr>
</p:sldLayout>
</file>

<file path=ppt/slideLayouts/slideLayout2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37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EDB6E3-2689-4AAC-A9F1-AD2115E71A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080108"/>
      </p:ext>
    </p:extLst>
  </p:cSld>
  <p:clrMapOvr>
    <a:masterClrMapping/>
  </p:clrMapOvr>
</p:sldLayout>
</file>

<file path=ppt/slideLayouts/slideLayout2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EDACD-7602-48F7-A3B3-CCBBE21ECE0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0462904"/>
      </p:ext>
    </p:extLst>
  </p:cSld>
  <p:clrMapOvr>
    <a:masterClrMapping/>
  </p:clrMapOvr>
</p:sldLayout>
</file>

<file path=ppt/slideLayouts/slideLayout2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3FF599-6F2A-4222-AF29-FEC3CC8634D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0766019"/>
      </p:ext>
    </p:extLst>
  </p:cSld>
  <p:clrMapOvr>
    <a:masterClrMapping/>
  </p:clrMapOvr>
</p:sldLayout>
</file>

<file path=ppt/slideLayouts/slideLayout2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960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960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ED2C91-EE16-4791-903E-89893883324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358991"/>
      </p:ext>
    </p:extLst>
  </p:cSld>
  <p:clrMapOvr>
    <a:masterClrMapping/>
  </p:clrMapOvr>
</p:sldLayout>
</file>

<file path=ppt/slideLayouts/slideLayout2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47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2685E7-A79F-4DD8-A540-35659360553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138555"/>
      </p:ext>
    </p:extLst>
  </p:cSld>
  <p:clrMapOvr>
    <a:masterClrMapping/>
  </p:clrMapOvr>
</p:sldLayout>
</file>

<file path=ppt/slideLayouts/slideLayout2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9B02B9-A875-4CC6-9C4B-A14CD091AB9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7145817"/>
      </p:ext>
    </p:extLst>
  </p:cSld>
  <p:clrMapOvr>
    <a:masterClrMapping/>
  </p:clrMapOvr>
</p:sldLayout>
</file>

<file path=ppt/slideLayouts/slideLayout2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2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C9ECA7-C0AD-4CC6-A802-93370399D1D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1917278"/>
      </p:ext>
    </p:extLst>
  </p:cSld>
  <p:clrMapOvr>
    <a:masterClrMapping/>
  </p:clrMapOvr>
</p:sldLayout>
</file>

<file path=ppt/slideLayouts/slideLayout2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FCF228-EC68-4391-B0E6-020D6880F3B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7730765"/>
      </p:ext>
    </p:extLst>
  </p:cSld>
  <p:clrMapOvr>
    <a:masterClrMapping/>
  </p:clrMapOvr>
</p:sldLayout>
</file>

<file path=ppt/slideLayouts/slideLayout2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B408FD-69EA-4F34-8409-67A3BBC483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5023250"/>
      </p:ext>
    </p:extLst>
  </p:cSld>
  <p:clrMapOvr>
    <a:masterClrMapping/>
  </p:clrMapOvr>
</p:sldLayout>
</file>

<file path=ppt/slideLayouts/slideLayout2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98A792-E9F4-4804-BE74-6F109F4AB47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1931562"/>
      </p:ext>
    </p:extLst>
  </p:cSld>
  <p:clrMapOvr>
    <a:masterClrMapping/>
  </p:clrMapOvr>
</p:sldLayout>
</file>

<file path=ppt/slideLayouts/slideLayout2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7504B8-70A4-408E-B8C9-2B0995B92B9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1750315"/>
      </p:ext>
    </p:extLst>
  </p:cSld>
  <p:clrMapOvr>
    <a:masterClrMapping/>
  </p:clrMapOvr>
</p:sldLayout>
</file>

<file path=ppt/slideLayouts/slideLayout2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7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D97D10-103C-4E1F-8ACE-83FC99A4771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8571877"/>
      </p:ext>
    </p:extLst>
  </p:cSld>
  <p:clrMapOvr>
    <a:masterClrMapping/>
  </p:clrMapOvr>
</p:sldLayout>
</file>

<file path=ppt/slideLayouts/slideLayout2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C5112E-5963-4B12-9B0E-109E078E46B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0428263"/>
      </p:ext>
    </p:extLst>
  </p:cSld>
  <p:clrMapOvr>
    <a:masterClrMapping/>
  </p:clrMapOvr>
</p:sldLayout>
</file>

<file path=ppt/slideLayouts/slideLayout2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3ADDA3-DA6F-4171-9719-09DA80252F3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2002605"/>
      </p:ext>
    </p:extLst>
  </p:cSld>
  <p:clrMapOvr>
    <a:masterClrMapping/>
  </p:clrMapOvr>
</p:sldLayout>
</file>

<file path=ppt/slideLayouts/slideLayout2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2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F63DA4-C921-40D4-8DE6-AE6DA5704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8681535"/>
      </p:ext>
    </p:extLst>
  </p:cSld>
  <p:clrMapOvr>
    <a:masterClrMapping/>
  </p:clrMapOvr>
</p:sldLayout>
</file>

<file path=ppt/slideLayouts/slideLayout2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747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FCB6A4-A3BA-4570-BECD-D199A02C472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1459327"/>
      </p:ext>
    </p:extLst>
  </p:cSld>
  <p:clrMapOvr>
    <a:masterClrMapping/>
  </p:clrMapOvr>
</p:sldLayout>
</file>

<file path=ppt/slideLayouts/slideLayout2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F3DD7D-D355-4468-8CD8-7D8BF4D3916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4466735"/>
      </p:ext>
    </p:extLst>
  </p:cSld>
  <p:clrMapOvr>
    <a:masterClrMapping/>
  </p:clrMapOvr>
</p:sldLayout>
</file>

<file path=ppt/slideLayouts/slideLayout2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22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982839-C0A7-40B7-B132-E2B5D0FBD12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0640026"/>
      </p:ext>
    </p:extLst>
  </p:cSld>
  <p:clrMapOvr>
    <a:masterClrMapping/>
  </p:clrMapOvr>
</p:sldLayout>
</file>

<file path=ppt/slideLayouts/slideLayout2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D26389-9545-45BA-BF81-68C412580DF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2787513"/>
      </p:ext>
    </p:extLst>
  </p:cSld>
  <p:clrMapOvr>
    <a:masterClrMapping/>
  </p:clrMapOvr>
</p:sldLayout>
</file>

<file path=ppt/slideLayouts/slideLayout2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8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8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F345DC-9FA1-426B-9338-39E7CAFBC4A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4159925"/>
      </p:ext>
    </p:extLst>
  </p:cSld>
  <p:clrMapOvr>
    <a:masterClrMapping/>
  </p:clrMapOvr>
</p:sldLayout>
</file>

<file path=ppt/slideLayouts/slideLayout2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7E2FEF-65B5-4F74-9145-7E252F1A712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992754"/>
      </p:ext>
    </p:extLst>
  </p:cSld>
  <p:clrMapOvr>
    <a:masterClrMapping/>
  </p:clrMapOvr>
</p:sldLayout>
</file>

<file path=ppt/slideLayouts/slideLayout2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CD3BD6-8DEE-42CF-9BC2-3E7EFEB7216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1175788"/>
      </p:ext>
    </p:extLst>
  </p:cSld>
  <p:clrMapOvr>
    <a:masterClrMapping/>
  </p:clrMapOvr>
</p:sldLayout>
</file>

<file path=ppt/slideLayouts/slideLayout2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37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EDB6E3-2689-4AAC-A9F1-AD2115E71A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23233"/>
      </p:ext>
    </p:extLst>
  </p:cSld>
  <p:clrMapOvr>
    <a:masterClrMapping/>
  </p:clrMapOvr>
</p:sldLayout>
</file>

<file path=ppt/slideLayouts/slideLayout2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EDACD-7602-48F7-A3B3-CCBBE21ECE0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8753359"/>
      </p:ext>
    </p:extLst>
  </p:cSld>
  <p:clrMapOvr>
    <a:masterClrMapping/>
  </p:clrMapOvr>
</p:sldLayout>
</file>

<file path=ppt/slideLayouts/slideLayout2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3FF599-6F2A-4222-AF29-FEC3CC8634D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5561944"/>
      </p:ext>
    </p:extLst>
  </p:cSld>
  <p:clrMapOvr>
    <a:masterClrMapping/>
  </p:clrMapOvr>
</p:sldLayout>
</file>

<file path=ppt/slideLayouts/slideLayout2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960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960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ED2C91-EE16-4791-903E-89893883324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8036778"/>
      </p:ext>
    </p:extLst>
  </p:cSld>
  <p:clrMapOvr>
    <a:masterClrMapping/>
  </p:clrMapOvr>
</p:sldLayout>
</file>

<file path=ppt/slideLayouts/slideLayout2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589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600F0F-8F84-4EF4-8C6B-E45EB315D982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A86052-CEDA-4996-B0D5-CDB3AE6070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571851"/>
      </p:ext>
    </p:extLst>
  </p:cSld>
  <p:clrMapOvr>
    <a:masterClrMapping/>
  </p:clrMapOvr>
</p:sldLayout>
</file>

<file path=ppt/slideLayouts/slideLayout2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71B332-DB63-4A9B-92C8-BF70426063E2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7A42B-86B8-4EF2-ADBC-59228D67F61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600623"/>
      </p:ext>
    </p:extLst>
  </p:cSld>
  <p:clrMapOvr>
    <a:masterClrMapping/>
  </p:clrMapOvr>
</p:sldLayout>
</file>

<file path=ppt/slideLayouts/slideLayout26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06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2F3B2-A2C3-45D6-A922-518BE38CB4C7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764D5F-D54D-4B73-87CE-30414C1359C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9538"/>
      </p:ext>
    </p:extLst>
  </p:cSld>
  <p:clrMapOvr>
    <a:masterClrMapping/>
  </p:clrMapOvr>
</p:sldLayout>
</file>

<file path=ppt/slideLayouts/slideLayout26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2D4ADA-0C66-4EE5-AE8C-FA99F21BE299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1DBC79-94DF-4788-AE69-8C17ECF591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010057"/>
      </p:ext>
    </p:extLst>
  </p:cSld>
  <p:clrMapOvr>
    <a:masterClrMapping/>
  </p:clrMapOvr>
</p:sldLayout>
</file>

<file path=ppt/slideLayouts/slideLayout26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0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0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07C7AE-204F-40A2-A898-DBEF07C3C0C5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8F95E-0BCB-4EA3-9EA1-56884996F8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301430"/>
      </p:ext>
    </p:extLst>
  </p:cSld>
  <p:clrMapOvr>
    <a:masterClrMapping/>
  </p:clrMapOvr>
</p:sldLayout>
</file>

<file path=ppt/slideLayouts/slideLayout2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E6BBD-03A4-4B88-BE2E-7251B597D570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D038A-AC0E-4820-AB12-6290769B94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741709"/>
      </p:ext>
    </p:extLst>
  </p:cSld>
  <p:clrMapOvr>
    <a:masterClrMapping/>
  </p:clrMapOvr>
</p:sldLayout>
</file>

<file path=ppt/slideLayouts/slideLayout26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9D5B0D-8B78-4EA6-B605-1AFD6C63110D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9715E-342C-497C-BD08-0F57A8ADC0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723046"/>
      </p:ext>
    </p:extLst>
  </p:cSld>
  <p:clrMapOvr>
    <a:masterClrMapping/>
  </p:clrMapOvr>
</p:sldLayout>
</file>

<file path=ppt/slideLayouts/slideLayout26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21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315E7A-FEC2-4FF9-AFA7-FF3947044BF6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F5068-0E2B-45BE-A48A-0295EA31C5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352931"/>
      </p:ext>
    </p:extLst>
  </p:cSld>
  <p:clrMapOvr>
    <a:masterClrMapping/>
  </p:clrMapOvr>
</p:sldLayout>
</file>

<file path=ppt/slideLayouts/slideLayout26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2EB83A-B315-4461-B399-15DBBC63F473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E744D-6C58-498D-9893-8F6682F9B4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345317"/>
      </p:ext>
    </p:extLst>
  </p:cSld>
  <p:clrMapOvr>
    <a:masterClrMapping/>
  </p:clrMapOvr>
</p:sldLayout>
</file>

<file path=ppt/slideLayouts/slideLayout27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6D048E-7234-4B6D-9338-95B963C1EC0A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09A30-68E4-4498-A251-8B21F5EAC1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543058"/>
      </p:ext>
    </p:extLst>
  </p:cSld>
  <p:clrMapOvr>
    <a:masterClrMapping/>
  </p:clrMapOvr>
</p:sldLayout>
</file>

<file path=ppt/slideLayouts/slideLayout2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802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802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3075F-47D0-4802-94E4-3A802AA797EB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0BE948-F895-4013-BF92-366EFFA032B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415046"/>
      </p:ext>
    </p:extLst>
  </p:cSld>
  <p:clrMapOvr>
    <a:masterClrMapping/>
  </p:clrMapOvr>
</p:sldLayout>
</file>

<file path=ppt/slideLayouts/slideLayout2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529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FCB6A4-A3BA-4570-BECD-D199A02C472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442293"/>
      </p:ext>
    </p:extLst>
  </p:cSld>
  <p:clrMapOvr>
    <a:masterClrMapping/>
  </p:clrMapOvr>
</p:sldLayout>
</file>

<file path=ppt/slideLayouts/slideLayout2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F3DD7D-D355-4468-8CD8-7D8BF4D3916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801368"/>
      </p:ext>
    </p:extLst>
  </p:cSld>
  <p:clrMapOvr>
    <a:masterClrMapping/>
  </p:clrMapOvr>
</p:sldLayout>
</file>

<file path=ppt/slideLayouts/slideLayout27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00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982839-C0A7-40B7-B132-E2B5D0FBD12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5806849"/>
      </p:ext>
    </p:extLst>
  </p:cSld>
  <p:clrMapOvr>
    <a:masterClrMapping/>
  </p:clrMapOvr>
</p:sldLayout>
</file>

<file path=ppt/slideLayouts/slideLayout27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D26389-9545-45BA-BF81-68C412580DF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340438"/>
      </p:ext>
    </p:extLst>
  </p:cSld>
  <p:clrMapOvr>
    <a:masterClrMapping/>
  </p:clrMapOvr>
</p:sldLayout>
</file>

<file path=ppt/slideLayouts/slideLayout27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7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7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F345DC-9FA1-426B-9338-39E7CAFBC4A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7444188"/>
      </p:ext>
    </p:extLst>
  </p:cSld>
  <p:clrMapOvr>
    <a:masterClrMapping/>
  </p:clrMapOvr>
</p:sldLayout>
</file>

<file path=ppt/slideLayouts/slideLayout2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7E2FEF-65B5-4F74-9145-7E252F1A712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7993703"/>
      </p:ext>
    </p:extLst>
  </p:cSld>
  <p:clrMapOvr>
    <a:masterClrMapping/>
  </p:clrMapOvr>
</p:sldLayout>
</file>

<file path=ppt/slideLayouts/slideLayout27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CD3BD6-8DEE-42CF-9BC2-3E7EFEB7216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511901"/>
      </p:ext>
    </p:extLst>
  </p:cSld>
  <p:clrMapOvr>
    <a:masterClrMapping/>
  </p:clrMapOvr>
</p:sldLayout>
</file>

<file path=ppt/slideLayouts/slideLayout27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1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EDB6E3-2689-4AAC-A9F1-AD2115E71A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5915359"/>
      </p:ext>
    </p:extLst>
  </p:cSld>
  <p:clrMapOvr>
    <a:masterClrMapping/>
  </p:clrMapOvr>
</p:sldLayout>
</file>

<file path=ppt/slideLayouts/slideLayout28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EDACD-7602-48F7-A3B3-CCBBE21ECE0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452289"/>
      </p:ext>
    </p:extLst>
  </p:cSld>
  <p:clrMapOvr>
    <a:masterClrMapping/>
  </p:clrMapOvr>
</p:sldLayout>
</file>

<file path=ppt/slideLayouts/slideLayout28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3FF599-6F2A-4222-AF29-FEC3CC8634D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543034"/>
      </p:ext>
    </p:extLst>
  </p:cSld>
  <p:clrMapOvr>
    <a:masterClrMapping/>
  </p:clrMapOvr>
</p:sldLayout>
</file>

<file path=ppt/slideLayouts/slideLayout28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742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742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ED2C91-EE16-4791-903E-89893883324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548051"/>
      </p:ext>
    </p:extLst>
  </p:cSld>
  <p:clrMapOvr>
    <a:masterClrMapping/>
  </p:clrMapOvr>
</p:sldLayout>
</file>

<file path=ppt/slideLayouts/slideLayout2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747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FCB6A4-A3BA-4570-BECD-D199A02C472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3187730"/>
      </p:ext>
    </p:extLst>
  </p:cSld>
  <p:clrMapOvr>
    <a:masterClrMapping/>
  </p:clrMapOvr>
</p:sldLayout>
</file>

<file path=ppt/slideLayouts/slideLayout28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F3DD7D-D355-4468-8CD8-7D8BF4D3916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596317"/>
      </p:ext>
    </p:extLst>
  </p:cSld>
  <p:clrMapOvr>
    <a:masterClrMapping/>
  </p:clrMapOvr>
</p:sldLayout>
</file>

<file path=ppt/slideLayouts/slideLayout28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22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982839-C0A7-40B7-B132-E2B5D0FBD12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4239453"/>
      </p:ext>
    </p:extLst>
  </p:cSld>
  <p:clrMapOvr>
    <a:masterClrMapping/>
  </p:clrMapOvr>
</p:sldLayout>
</file>

<file path=ppt/slideLayouts/slideLayout28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D26389-9545-45BA-BF81-68C412580DF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138620"/>
      </p:ext>
    </p:extLst>
  </p:cSld>
  <p:clrMapOvr>
    <a:masterClrMapping/>
  </p:clrMapOvr>
</p:sldLayout>
</file>

<file path=ppt/slideLayouts/slideLayout28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8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8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F345DC-9FA1-426B-9338-39E7CAFBC4A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1761319"/>
      </p:ext>
    </p:extLst>
  </p:cSld>
  <p:clrMapOvr>
    <a:masterClrMapping/>
  </p:clrMapOvr>
</p:sldLayout>
</file>

<file path=ppt/slideLayouts/slideLayout2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7E2FEF-65B5-4F74-9145-7E252F1A712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0500773"/>
      </p:ext>
    </p:extLst>
  </p:cSld>
  <p:clrMapOvr>
    <a:masterClrMapping/>
  </p:clrMapOvr>
</p:sldLayout>
</file>

<file path=ppt/slideLayouts/slideLayout28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CD3BD6-8DEE-42CF-9BC2-3E7EFEB7216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4622181"/>
      </p:ext>
    </p:extLst>
  </p:cSld>
  <p:clrMapOvr>
    <a:masterClrMapping/>
  </p:clrMapOvr>
</p:sldLayout>
</file>

<file path=ppt/slideLayouts/slideLayout29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37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EDB6E3-2689-4AAC-A9F1-AD2115E71A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4297627"/>
      </p:ext>
    </p:extLst>
  </p:cSld>
  <p:clrMapOvr>
    <a:masterClrMapping/>
  </p:clrMapOvr>
</p:sldLayout>
</file>

<file path=ppt/slideLayouts/slideLayout29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EDACD-7602-48F7-A3B3-CCBBE21ECE0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6007989"/>
      </p:ext>
    </p:extLst>
  </p:cSld>
  <p:clrMapOvr>
    <a:masterClrMapping/>
  </p:clrMapOvr>
</p:sldLayout>
</file>

<file path=ppt/slideLayouts/slideLayout29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3FF599-6F2A-4222-AF29-FEC3CC8634D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8460102"/>
      </p:ext>
    </p:extLst>
  </p:cSld>
  <p:clrMapOvr>
    <a:masterClrMapping/>
  </p:clrMapOvr>
</p:sldLayout>
</file>

<file path=ppt/slideLayouts/slideLayout29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960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960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ED2C91-EE16-4791-903E-89893883324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7174157"/>
      </p:ext>
    </p:extLst>
  </p:cSld>
  <p:clrMapOvr>
    <a:masterClrMapping/>
  </p:clrMapOvr>
</p:sldLayout>
</file>

<file path=ppt/slideLayouts/slideLayout2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AFC630-8294-4668-B5F8-C60422C24A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596565"/>
      </p:ext>
    </p:extLst>
  </p:cSld>
  <p:clrMapOvr>
    <a:masterClrMapping/>
  </p:clrMapOvr>
</p:sldLayout>
</file>

<file path=ppt/slideLayouts/slideLayout29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EE44E2-60C0-477E-A09A-F83853FA12C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811043"/>
      </p:ext>
    </p:extLst>
  </p:cSld>
  <p:clrMapOvr>
    <a:masterClrMapping/>
  </p:clrMapOvr>
</p:sldLayout>
</file>

<file path=ppt/slideLayouts/slideLayout29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29ED8E-E856-406B-B9F8-07EBF0C02E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271633"/>
      </p:ext>
    </p:extLst>
  </p:cSld>
  <p:clrMapOvr>
    <a:masterClrMapping/>
  </p:clrMapOvr>
</p:sldLayout>
</file>

<file path=ppt/slideLayouts/slideLayout29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936587-7780-40E5-B25F-4C6C422E5D5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680658"/>
      </p:ext>
    </p:extLst>
  </p:cSld>
  <p:clrMapOvr>
    <a:masterClrMapping/>
  </p:clrMapOvr>
</p:sldLayout>
</file>

<file path=ppt/slideLayouts/slideLayout29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D8AA7E-F2A4-4478-BFD1-CE1B05A87A2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8644720"/>
      </p:ext>
    </p:extLst>
  </p:cSld>
  <p:clrMapOvr>
    <a:masterClrMapping/>
  </p:clrMapOvr>
</p:sldLayout>
</file>

<file path=ppt/slideLayouts/slideLayout29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B265A9-4B56-4F15-A7AE-25F898F4FAF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4352809"/>
      </p:ext>
    </p:extLst>
  </p:cSld>
  <p:clrMapOvr>
    <a:masterClrMapping/>
  </p:clrMapOvr>
</p:sldLayout>
</file>

<file path=ppt/slideLayouts/slideLayout30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E591C1-914B-4837-B839-84468C3789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477934"/>
      </p:ext>
    </p:extLst>
  </p:cSld>
  <p:clrMapOvr>
    <a:masterClrMapping/>
  </p:clrMapOvr>
</p:sldLayout>
</file>

<file path=ppt/slideLayouts/slideLayout30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BC4E56-1B54-4E6E-8709-E1608CBA92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798113"/>
      </p:ext>
    </p:extLst>
  </p:cSld>
  <p:clrMapOvr>
    <a:masterClrMapping/>
  </p:clrMapOvr>
</p:sldLayout>
</file>

<file path=ppt/slideLayouts/slideLayout30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0ED24A-6A9A-40A9-AF9D-571C56AAAF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922117"/>
      </p:ext>
    </p:extLst>
  </p:cSld>
  <p:clrMapOvr>
    <a:masterClrMapping/>
  </p:clrMapOvr>
</p:sldLayout>
</file>

<file path=ppt/slideLayouts/slideLayout30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66B755-C496-4EEB-9FB4-1D07FDDD08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282182"/>
      </p:ext>
    </p:extLst>
  </p:cSld>
  <p:clrMapOvr>
    <a:masterClrMapping/>
  </p:clrMapOvr>
</p:sldLayout>
</file>

<file path=ppt/slideLayouts/slideLayout30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4223F6-C9A7-4090-83BA-A82F47DD64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821043"/>
      </p:ext>
    </p:extLst>
  </p:cSld>
  <p:clrMapOvr>
    <a:masterClrMapping/>
  </p:clrMapOvr>
</p:sldLayout>
</file>

<file path=ppt/slideLayouts/slideLayout305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1D0827-6C5C-47F9-937C-E1B9400CCC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610188"/>
      </p:ext>
    </p:extLst>
  </p:cSld>
  <p:clrMapOvr>
    <a:masterClrMapping/>
  </p:clrMapOvr>
</p:sldLayout>
</file>

<file path=ppt/slideLayouts/slideLayout30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sz="2400">
                  <a:solidFill>
                    <a:srgbClr val="000000"/>
                  </a:solidFill>
                  <a:latin typeface="Tahoma"/>
                </a:endParaRPr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sz="2400">
                  <a:solidFill>
                    <a:srgbClr val="000000"/>
                  </a:solidFill>
                  <a:latin typeface="Tahoma"/>
                </a:endParaRPr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sz="2400">
                  <a:solidFill>
                    <a:srgbClr val="000000"/>
                  </a:solidFill>
                  <a:latin typeface="Tahoma"/>
                </a:endParaRPr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sz="2400">
                  <a:solidFill>
                    <a:srgbClr val="000000"/>
                  </a:solidFill>
                  <a:latin typeface="Tahoma"/>
                </a:endParaRPr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sz="2400">
                <a:solidFill>
                  <a:srgbClr val="000000"/>
                </a:solidFill>
                <a:latin typeface="Tahoma"/>
              </a:endParaRPr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sz="2400">
                <a:solidFill>
                  <a:srgbClr val="000000"/>
                </a:solidFill>
                <a:latin typeface="Tahoma"/>
              </a:endParaRPr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sz="2400">
                <a:solidFill>
                  <a:srgbClr val="000000"/>
                </a:solidFill>
                <a:latin typeface="Tahoma"/>
              </a:endParaRPr>
            </a:p>
          </p:txBody>
        </p:sp>
      </p:grpSp>
      <p:sp>
        <p:nvSpPr>
          <p:cNvPr id="457740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57741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>
              <a:solidFill>
                <a:srgbClr val="1C1C1C"/>
              </a:solidFill>
            </a:endParaRPr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>
              <a:solidFill>
                <a:srgbClr val="1C1C1C"/>
              </a:solidFill>
            </a:endParaRPr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1866690D-9437-4BE3-BF2D-B65471C254B8}" type="slidenum">
              <a:rPr lang="en-US">
                <a:solidFill>
                  <a:srgbClr val="1C1C1C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1C1C1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781685"/>
      </p:ext>
    </p:extLst>
  </p:cSld>
  <p:clrMapOvr>
    <a:masterClrMapping/>
  </p:clrMapOvr>
</p:sldLayout>
</file>

<file path=ppt/slideLayouts/slideLayout30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95A3F7-59B9-42A8-8AAA-9510B76209F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1449863"/>
      </p:ext>
    </p:extLst>
  </p:cSld>
  <p:clrMapOvr>
    <a:masterClrMapping/>
  </p:clrMapOvr>
</p:sldLayout>
</file>

<file path=ppt/slideLayouts/slideLayout30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9389CC-8D6A-45F9-BEB9-4DE5D8F969D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7256904"/>
      </p:ext>
    </p:extLst>
  </p:cSld>
  <p:clrMapOvr>
    <a:masterClrMapping/>
  </p:clrMapOvr>
</p:sldLayout>
</file>

<file path=ppt/slideLayouts/slideLayout30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52C688-172D-49BD-9476-E977B1C1B46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3097018"/>
      </p:ext>
    </p:extLst>
  </p:cSld>
  <p:clrMapOvr>
    <a:masterClrMapping/>
  </p:clrMapOvr>
</p:sldLayout>
</file>

<file path=ppt/slideLayouts/slideLayout3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86C7CD-AFB9-4761-B02C-14F271256AC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1293823"/>
      </p:ext>
    </p:extLst>
  </p:cSld>
  <p:clrMapOvr>
    <a:masterClrMapping/>
  </p:clrMapOvr>
</p:sldLayout>
</file>

<file path=ppt/slideLayouts/slideLayout3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8F9903-224E-491E-B40D-6CA8F139868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8582904"/>
      </p:ext>
    </p:extLst>
  </p:cSld>
  <p:clrMapOvr>
    <a:masterClrMapping/>
  </p:clrMapOvr>
</p:sldLayout>
</file>

<file path=ppt/slideLayouts/slideLayout3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6C7308-0EE6-4378-A0D3-62EBC125258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935831"/>
      </p:ext>
    </p:extLst>
  </p:cSld>
  <p:clrMapOvr>
    <a:masterClrMapping/>
  </p:clrMapOvr>
</p:sldLayout>
</file>

<file path=ppt/slideLayouts/slideLayout3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D54671-EFAC-41ED-96A8-5D0B0B04975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8435656"/>
      </p:ext>
    </p:extLst>
  </p:cSld>
  <p:clrMapOvr>
    <a:masterClrMapping/>
  </p:clrMapOvr>
</p:sldLayout>
</file>

<file path=ppt/slideLayouts/slideLayout3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5256FF-408B-4E67-8A10-C2638FFF14A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5957380"/>
      </p:ext>
    </p:extLst>
  </p:cSld>
  <p:clrMapOvr>
    <a:masterClrMapping/>
  </p:clrMapOvr>
</p:sldLayout>
</file>

<file path=ppt/slideLayouts/slideLayout3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DE5BA6-99C2-448C-B409-DFCD80A5D82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9268379"/>
      </p:ext>
    </p:extLst>
  </p:cSld>
  <p:clrMapOvr>
    <a:masterClrMapping/>
  </p:clrMapOvr>
</p:sldLayout>
</file>

<file path=ppt/slideLayouts/slideLayout3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617538"/>
            <a:ext cx="1951038" cy="55149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617538"/>
            <a:ext cx="5700712" cy="55149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F4B2F0-FC92-449D-A796-AEF54E25BBC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9842734"/>
      </p:ext>
    </p:extLst>
  </p:cSld>
  <p:clrMapOvr>
    <a:masterClrMapping/>
  </p:clrMapOvr>
</p:sldLayout>
</file>

<file path=ppt/slideLayouts/slideLayout3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4AFF4F-A017-4143-AF9E-4BBAE9ACD83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8391970"/>
      </p:ext>
    </p:extLst>
  </p:cSld>
  <p:clrMapOvr>
    <a:masterClrMapping/>
  </p:clrMapOvr>
</p:sldLayout>
</file>

<file path=ppt/slideLayouts/slideLayout3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9EA239-6AA9-447D-946F-D2DD2BF52FD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6324551"/>
      </p:ext>
    </p:extLst>
  </p:cSld>
  <p:clrMapOvr>
    <a:masterClrMapping/>
  </p:clrMapOvr>
</p:sldLayout>
</file>

<file path=ppt/slideLayouts/slideLayout3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FE88CB-5613-4B18-905C-074139419D6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1086145"/>
      </p:ext>
    </p:extLst>
  </p:cSld>
  <p:clrMapOvr>
    <a:masterClrMapping/>
  </p:clrMapOvr>
</p:sldLayout>
</file>

<file path=ppt/slideLayouts/slideLayout3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138E61-87C2-4AC1-923B-77F384EB98B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3162059"/>
      </p:ext>
    </p:extLst>
  </p:cSld>
  <p:clrMapOvr>
    <a:masterClrMapping/>
  </p:clrMapOvr>
</p:sldLayout>
</file>

<file path=ppt/slideLayouts/slideLayout3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9B956A-7255-4B89-957F-38ACA09434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664865"/>
      </p:ext>
    </p:extLst>
  </p:cSld>
  <p:clrMapOvr>
    <a:masterClrMapping/>
  </p:clrMapOvr>
</p:sldLayout>
</file>

<file path=ppt/slideLayouts/slideLayout3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1C2552-E509-4732-BDBF-42FAEC799F8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0859125"/>
      </p:ext>
    </p:extLst>
  </p:cSld>
  <p:clrMapOvr>
    <a:masterClrMapping/>
  </p:clrMapOvr>
</p:sldLayout>
</file>

<file path=ppt/slideLayouts/slideLayout3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3D034F-7DB9-4EB1-A84E-87F91B78EB6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275986"/>
      </p:ext>
    </p:extLst>
  </p:cSld>
  <p:clrMapOvr>
    <a:masterClrMapping/>
  </p:clrMapOvr>
</p:sldLayout>
</file>

<file path=ppt/slideLayouts/slideLayout3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1E75EB-83AE-4119-AA2B-2D562B59E99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2078710"/>
      </p:ext>
    </p:extLst>
  </p:cSld>
  <p:clrMapOvr>
    <a:masterClrMapping/>
  </p:clrMapOvr>
</p:sldLayout>
</file>

<file path=ppt/slideLayouts/slideLayout3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8D48F7-2549-4DB9-B9F3-C7FA31107DA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67299"/>
      </p:ext>
    </p:extLst>
  </p:cSld>
  <p:clrMapOvr>
    <a:masterClrMapping/>
  </p:clrMapOvr>
</p:sldLayout>
</file>

<file path=ppt/slideLayouts/slideLayout3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31D336-A23D-46B0-B0E4-1D817291B71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2829110"/>
      </p:ext>
    </p:extLst>
  </p:cSld>
  <p:clrMapOvr>
    <a:masterClrMapping/>
  </p:clrMapOvr>
</p:sldLayout>
</file>

<file path=ppt/slideLayouts/slideLayout3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22B106-FA20-4561-AB5A-12D4B33255A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1927914"/>
      </p:ext>
    </p:extLst>
  </p:cSld>
  <p:clrMapOvr>
    <a:masterClrMapping/>
  </p:clrMapOvr>
</p:sldLayout>
</file>

<file path=ppt/slideLayouts/slideLayout32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1B0E76-C1BB-4AA5-B10E-7914A2E7360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7041246"/>
      </p:ext>
    </p:extLst>
  </p:cSld>
  <p:clrMapOvr>
    <a:masterClrMapping/>
  </p:clrMapOvr>
</p:sldLayout>
</file>

<file path=ppt/slideLayouts/slideLayout329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B29705-38A4-4404-A15E-435E38E9FBE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5252263"/>
      </p:ext>
    </p:extLst>
  </p:cSld>
  <p:clrMapOvr>
    <a:masterClrMapping/>
  </p:clrMapOvr>
</p:sldLayout>
</file>

<file path=ppt/slideLayouts/slideLayout3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37C39-82B9-4823-BCF2-6730FF526DD0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1AB43-0A66-450A-9283-3232BAA02BD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222303"/>
      </p:ext>
    </p:extLst>
  </p:cSld>
  <p:clrMapOvr>
    <a:masterClrMapping/>
  </p:clrMapOvr>
</p:sldLayout>
</file>

<file path=ppt/slideLayouts/slideLayout3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6C2BC7-8C95-464F-BAFF-0FFA84E525BF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1A745D-FF6A-4ACA-959B-B01A3DA8F0B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876495"/>
      </p:ext>
    </p:extLst>
  </p:cSld>
  <p:clrMapOvr>
    <a:masterClrMapping/>
  </p:clrMapOvr>
</p:sldLayout>
</file>

<file path=ppt/slideLayouts/slideLayout3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1248E2-0CF2-44BC-9FF5-7DF572A6F2DB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BA831E-95B4-4ECF-889A-58D5C3F30B7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176121"/>
      </p:ext>
    </p:extLst>
  </p:cSld>
  <p:clrMapOvr>
    <a:masterClrMapping/>
  </p:clrMapOvr>
</p:sldLayout>
</file>

<file path=ppt/slideLayouts/slideLayout3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80210D-12AD-4E1B-9A79-D70495F3937B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B322A-67C0-49B9-9882-EC74628D6E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759359"/>
      </p:ext>
    </p:extLst>
  </p:cSld>
  <p:clrMapOvr>
    <a:masterClrMapping/>
  </p:clrMapOvr>
</p:sldLayout>
</file>

<file path=ppt/slideLayouts/slideLayout3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3C0357-A7A9-4633-A726-61349FED8063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027EC-63EC-4882-B85E-1951EF030A8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529257"/>
      </p:ext>
    </p:extLst>
  </p:cSld>
  <p:clrMapOvr>
    <a:masterClrMapping/>
  </p:clrMapOvr>
</p:sldLayout>
</file>

<file path=ppt/slideLayouts/slideLayout3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A75872-85E9-4389-8432-520A8DF35062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BC9E9A-AC85-4346-A05B-7703F54A0A0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13176"/>
      </p:ext>
    </p:extLst>
  </p:cSld>
  <p:clrMapOvr>
    <a:masterClrMapping/>
  </p:clrMapOvr>
</p:sldLayout>
</file>

<file path=ppt/slideLayouts/slideLayout3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CC4CBE-397F-4D3C-B376-B85C4E4AF666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9476C5-1F63-421F-A5A3-88642910E2C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627159"/>
      </p:ext>
    </p:extLst>
  </p:cSld>
  <p:clrMapOvr>
    <a:masterClrMapping/>
  </p:clrMapOvr>
</p:sldLayout>
</file>

<file path=ppt/slideLayouts/slideLayout3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71E087-1DC7-48F1-8B24-FCB25D3012A4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00FED3-C159-410F-B4A2-F1D855818ED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006949"/>
      </p:ext>
    </p:extLst>
  </p:cSld>
  <p:clrMapOvr>
    <a:masterClrMapping/>
  </p:clrMapOvr>
</p:sldLayout>
</file>

<file path=ppt/slideLayouts/slideLayout3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A07FA5-606F-4C14-9053-C1C4D273CA7E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0253B-E53A-4975-B2CA-92C790FBCA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45006"/>
      </p:ext>
    </p:extLst>
  </p:cSld>
  <p:clrMapOvr>
    <a:masterClrMapping/>
  </p:clrMapOvr>
</p:sldLayout>
</file>

<file path=ppt/slideLayouts/slideLayout3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9F1A15-0CF3-447A-8809-E55C8C32A7AF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7EA61A-4981-467F-8F06-19D86A946C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995206"/>
      </p:ext>
    </p:extLst>
  </p:cSld>
  <p:clrMapOvr>
    <a:masterClrMapping/>
  </p:clrMapOvr>
</p:sldLayout>
</file>

<file path=ppt/slideLayouts/slideLayout3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951D30-D7A2-404C-9609-603142FAB429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CB7821-AD16-4631-B2D7-ACD018D7A7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438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.xml"/><Relationship Id="rId3" Type="http://schemas.openxmlformats.org/officeDocument/2006/relationships/slideLayout" Target="../slideLayouts/slideLayout49.xml"/><Relationship Id="rId7" Type="http://schemas.openxmlformats.org/officeDocument/2006/relationships/slideLayout" Target="../slideLayouts/slideLayout53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slideLayout" Target="../slideLayouts/slideLayout52.xml"/><Relationship Id="rId11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1.xml"/><Relationship Id="rId10" Type="http://schemas.openxmlformats.org/officeDocument/2006/relationships/slideLayout" Target="../slideLayouts/slideLayout56.xml"/><Relationship Id="rId4" Type="http://schemas.openxmlformats.org/officeDocument/2006/relationships/slideLayout" Target="../slideLayouts/slideLayout50.xml"/><Relationship Id="rId9" Type="http://schemas.openxmlformats.org/officeDocument/2006/relationships/slideLayout" Target="../slideLayouts/slideLayout5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5.xml"/><Relationship Id="rId3" Type="http://schemas.openxmlformats.org/officeDocument/2006/relationships/slideLayout" Target="../slideLayouts/slideLayout60.xml"/><Relationship Id="rId7" Type="http://schemas.openxmlformats.org/officeDocument/2006/relationships/slideLayout" Target="../slideLayouts/slideLayout64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9.xml"/><Relationship Id="rId1" Type="http://schemas.openxmlformats.org/officeDocument/2006/relationships/slideLayout" Target="../slideLayouts/slideLayout58.xml"/><Relationship Id="rId6" Type="http://schemas.openxmlformats.org/officeDocument/2006/relationships/slideLayout" Target="../slideLayouts/slideLayout63.xml"/><Relationship Id="rId11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2.xml"/><Relationship Id="rId10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1.xml"/><Relationship Id="rId9" Type="http://schemas.openxmlformats.org/officeDocument/2006/relationships/slideLayout" Target="../slideLayouts/slideLayout6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6.xml"/><Relationship Id="rId3" Type="http://schemas.openxmlformats.org/officeDocument/2006/relationships/slideLayout" Target="../slideLayouts/slideLayout71.xml"/><Relationship Id="rId7" Type="http://schemas.openxmlformats.org/officeDocument/2006/relationships/slideLayout" Target="../slideLayouts/slideLayout75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70.xml"/><Relationship Id="rId1" Type="http://schemas.openxmlformats.org/officeDocument/2006/relationships/slideLayout" Target="../slideLayouts/slideLayout69.xml"/><Relationship Id="rId6" Type="http://schemas.openxmlformats.org/officeDocument/2006/relationships/slideLayout" Target="../slideLayouts/slideLayout74.xml"/><Relationship Id="rId11" Type="http://schemas.openxmlformats.org/officeDocument/2006/relationships/slideLayout" Target="../slideLayouts/slideLayout79.xml"/><Relationship Id="rId5" Type="http://schemas.openxmlformats.org/officeDocument/2006/relationships/slideLayout" Target="../slideLayouts/slideLayout73.xml"/><Relationship Id="rId10" Type="http://schemas.openxmlformats.org/officeDocument/2006/relationships/slideLayout" Target="../slideLayouts/slideLayout78.xml"/><Relationship Id="rId4" Type="http://schemas.openxmlformats.org/officeDocument/2006/relationships/slideLayout" Target="../slideLayouts/slideLayout72.xml"/><Relationship Id="rId9" Type="http://schemas.openxmlformats.org/officeDocument/2006/relationships/slideLayout" Target="../slideLayouts/slideLayout77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7.xml"/><Relationship Id="rId3" Type="http://schemas.openxmlformats.org/officeDocument/2006/relationships/slideLayout" Target="../slideLayouts/slideLayout82.xml"/><Relationship Id="rId7" Type="http://schemas.openxmlformats.org/officeDocument/2006/relationships/slideLayout" Target="../slideLayouts/slideLayout86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81.xml"/><Relationship Id="rId1" Type="http://schemas.openxmlformats.org/officeDocument/2006/relationships/slideLayout" Target="../slideLayouts/slideLayout80.xml"/><Relationship Id="rId6" Type="http://schemas.openxmlformats.org/officeDocument/2006/relationships/slideLayout" Target="../slideLayouts/slideLayout85.xml"/><Relationship Id="rId11" Type="http://schemas.openxmlformats.org/officeDocument/2006/relationships/slideLayout" Target="../slideLayouts/slideLayout90.xml"/><Relationship Id="rId5" Type="http://schemas.openxmlformats.org/officeDocument/2006/relationships/slideLayout" Target="../slideLayouts/slideLayout84.xml"/><Relationship Id="rId10" Type="http://schemas.openxmlformats.org/officeDocument/2006/relationships/slideLayout" Target="../slideLayouts/slideLayout89.xml"/><Relationship Id="rId4" Type="http://schemas.openxmlformats.org/officeDocument/2006/relationships/slideLayout" Target="../slideLayouts/slideLayout83.xml"/><Relationship Id="rId9" Type="http://schemas.openxmlformats.org/officeDocument/2006/relationships/slideLayout" Target="../slideLayouts/slideLayout88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8.xml"/><Relationship Id="rId13" Type="http://schemas.openxmlformats.org/officeDocument/2006/relationships/slideLayout" Target="../slideLayouts/slideLayout103.xml"/><Relationship Id="rId3" Type="http://schemas.openxmlformats.org/officeDocument/2006/relationships/slideLayout" Target="../slideLayouts/slideLayout93.xml"/><Relationship Id="rId7" Type="http://schemas.openxmlformats.org/officeDocument/2006/relationships/slideLayout" Target="../slideLayouts/slideLayout97.xml"/><Relationship Id="rId12" Type="http://schemas.openxmlformats.org/officeDocument/2006/relationships/slideLayout" Target="../slideLayouts/slideLayout102.xml"/><Relationship Id="rId2" Type="http://schemas.openxmlformats.org/officeDocument/2006/relationships/slideLayout" Target="../slideLayouts/slideLayout92.xml"/><Relationship Id="rId1" Type="http://schemas.openxmlformats.org/officeDocument/2006/relationships/slideLayout" Target="../slideLayouts/slideLayout91.xml"/><Relationship Id="rId6" Type="http://schemas.openxmlformats.org/officeDocument/2006/relationships/slideLayout" Target="../slideLayouts/slideLayout96.xml"/><Relationship Id="rId11" Type="http://schemas.openxmlformats.org/officeDocument/2006/relationships/slideLayout" Target="../slideLayouts/slideLayout101.xml"/><Relationship Id="rId5" Type="http://schemas.openxmlformats.org/officeDocument/2006/relationships/slideLayout" Target="../slideLayouts/slideLayout95.xml"/><Relationship Id="rId15" Type="http://schemas.openxmlformats.org/officeDocument/2006/relationships/theme" Target="../theme/theme9.xml"/><Relationship Id="rId10" Type="http://schemas.openxmlformats.org/officeDocument/2006/relationships/slideLayout" Target="../slideLayouts/slideLayout100.xml"/><Relationship Id="rId4" Type="http://schemas.openxmlformats.org/officeDocument/2006/relationships/slideLayout" Target="../slideLayouts/slideLayout94.xml"/><Relationship Id="rId9" Type="http://schemas.openxmlformats.org/officeDocument/2006/relationships/slideLayout" Target="../slideLayouts/slideLayout99.xml"/><Relationship Id="rId14" Type="http://schemas.openxmlformats.org/officeDocument/2006/relationships/slideLayout" Target="../slideLayouts/slideLayout104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2.xml"/><Relationship Id="rId3" Type="http://schemas.openxmlformats.org/officeDocument/2006/relationships/slideLayout" Target="../slideLayouts/slideLayout107.xml"/><Relationship Id="rId7" Type="http://schemas.openxmlformats.org/officeDocument/2006/relationships/slideLayout" Target="../slideLayouts/slideLayout111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6.xml"/><Relationship Id="rId1" Type="http://schemas.openxmlformats.org/officeDocument/2006/relationships/slideLayout" Target="../slideLayouts/slideLayout105.xml"/><Relationship Id="rId6" Type="http://schemas.openxmlformats.org/officeDocument/2006/relationships/slideLayout" Target="../slideLayouts/slideLayout110.xml"/><Relationship Id="rId11" Type="http://schemas.openxmlformats.org/officeDocument/2006/relationships/slideLayout" Target="../slideLayouts/slideLayout115.xml"/><Relationship Id="rId5" Type="http://schemas.openxmlformats.org/officeDocument/2006/relationships/slideLayout" Target="../slideLayouts/slideLayout109.xml"/><Relationship Id="rId10" Type="http://schemas.openxmlformats.org/officeDocument/2006/relationships/slideLayout" Target="../slideLayouts/slideLayout114.xml"/><Relationship Id="rId4" Type="http://schemas.openxmlformats.org/officeDocument/2006/relationships/slideLayout" Target="../slideLayouts/slideLayout108.xml"/><Relationship Id="rId9" Type="http://schemas.openxmlformats.org/officeDocument/2006/relationships/slideLayout" Target="../slideLayouts/slideLayout113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3.xml"/><Relationship Id="rId13" Type="http://schemas.openxmlformats.org/officeDocument/2006/relationships/slideLayout" Target="../slideLayouts/slideLayout128.xml"/><Relationship Id="rId3" Type="http://schemas.openxmlformats.org/officeDocument/2006/relationships/slideLayout" Target="../slideLayouts/slideLayout118.xml"/><Relationship Id="rId7" Type="http://schemas.openxmlformats.org/officeDocument/2006/relationships/slideLayout" Target="../slideLayouts/slideLayout122.xml"/><Relationship Id="rId12" Type="http://schemas.openxmlformats.org/officeDocument/2006/relationships/slideLayout" Target="../slideLayouts/slideLayout127.xml"/><Relationship Id="rId2" Type="http://schemas.openxmlformats.org/officeDocument/2006/relationships/slideLayout" Target="../slideLayouts/slideLayout117.xml"/><Relationship Id="rId1" Type="http://schemas.openxmlformats.org/officeDocument/2006/relationships/slideLayout" Target="../slideLayouts/slideLayout116.xml"/><Relationship Id="rId6" Type="http://schemas.openxmlformats.org/officeDocument/2006/relationships/slideLayout" Target="../slideLayouts/slideLayout121.xml"/><Relationship Id="rId11" Type="http://schemas.openxmlformats.org/officeDocument/2006/relationships/slideLayout" Target="../slideLayouts/slideLayout126.xml"/><Relationship Id="rId5" Type="http://schemas.openxmlformats.org/officeDocument/2006/relationships/slideLayout" Target="../slideLayouts/slideLayout120.xml"/><Relationship Id="rId10" Type="http://schemas.openxmlformats.org/officeDocument/2006/relationships/slideLayout" Target="../slideLayouts/slideLayout125.xml"/><Relationship Id="rId4" Type="http://schemas.openxmlformats.org/officeDocument/2006/relationships/slideLayout" Target="../slideLayouts/slideLayout119.xml"/><Relationship Id="rId9" Type="http://schemas.openxmlformats.org/officeDocument/2006/relationships/slideLayout" Target="../slideLayouts/slideLayout124.xml"/><Relationship Id="rId1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6.xml"/><Relationship Id="rId3" Type="http://schemas.openxmlformats.org/officeDocument/2006/relationships/slideLayout" Target="../slideLayouts/slideLayout131.xml"/><Relationship Id="rId7" Type="http://schemas.openxmlformats.org/officeDocument/2006/relationships/slideLayout" Target="../slideLayouts/slideLayout135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30.xml"/><Relationship Id="rId1" Type="http://schemas.openxmlformats.org/officeDocument/2006/relationships/slideLayout" Target="../slideLayouts/slideLayout129.xml"/><Relationship Id="rId6" Type="http://schemas.openxmlformats.org/officeDocument/2006/relationships/slideLayout" Target="../slideLayouts/slideLayout134.xml"/><Relationship Id="rId11" Type="http://schemas.openxmlformats.org/officeDocument/2006/relationships/slideLayout" Target="../slideLayouts/slideLayout139.xml"/><Relationship Id="rId5" Type="http://schemas.openxmlformats.org/officeDocument/2006/relationships/slideLayout" Target="../slideLayouts/slideLayout133.xml"/><Relationship Id="rId10" Type="http://schemas.openxmlformats.org/officeDocument/2006/relationships/slideLayout" Target="../slideLayouts/slideLayout138.xml"/><Relationship Id="rId4" Type="http://schemas.openxmlformats.org/officeDocument/2006/relationships/slideLayout" Target="../slideLayouts/slideLayout132.xml"/><Relationship Id="rId9" Type="http://schemas.openxmlformats.org/officeDocument/2006/relationships/slideLayout" Target="../slideLayouts/slideLayout137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7.xml"/><Relationship Id="rId3" Type="http://schemas.openxmlformats.org/officeDocument/2006/relationships/slideLayout" Target="../slideLayouts/slideLayout142.xml"/><Relationship Id="rId7" Type="http://schemas.openxmlformats.org/officeDocument/2006/relationships/slideLayout" Target="../slideLayouts/slideLayout146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41.xml"/><Relationship Id="rId1" Type="http://schemas.openxmlformats.org/officeDocument/2006/relationships/slideLayout" Target="../slideLayouts/slideLayout140.xml"/><Relationship Id="rId6" Type="http://schemas.openxmlformats.org/officeDocument/2006/relationships/slideLayout" Target="../slideLayouts/slideLayout145.xml"/><Relationship Id="rId11" Type="http://schemas.openxmlformats.org/officeDocument/2006/relationships/slideLayout" Target="../slideLayouts/slideLayout150.xml"/><Relationship Id="rId5" Type="http://schemas.openxmlformats.org/officeDocument/2006/relationships/slideLayout" Target="../slideLayouts/slideLayout144.xml"/><Relationship Id="rId10" Type="http://schemas.openxmlformats.org/officeDocument/2006/relationships/slideLayout" Target="../slideLayouts/slideLayout149.xml"/><Relationship Id="rId4" Type="http://schemas.openxmlformats.org/officeDocument/2006/relationships/slideLayout" Target="../slideLayouts/slideLayout143.xml"/><Relationship Id="rId9" Type="http://schemas.openxmlformats.org/officeDocument/2006/relationships/slideLayout" Target="../slideLayouts/slideLayout148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53.xml"/><Relationship Id="rId7" Type="http://schemas.openxmlformats.org/officeDocument/2006/relationships/slideLayout" Target="../slideLayouts/slideLayout157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152.xml"/><Relationship Id="rId1" Type="http://schemas.openxmlformats.org/officeDocument/2006/relationships/slideLayout" Target="../slideLayouts/slideLayout151.xml"/><Relationship Id="rId6" Type="http://schemas.openxmlformats.org/officeDocument/2006/relationships/slideLayout" Target="../slideLayouts/slideLayout156.xml"/><Relationship Id="rId11" Type="http://schemas.openxmlformats.org/officeDocument/2006/relationships/slideLayout" Target="../slideLayouts/slideLayout161.xml"/><Relationship Id="rId5" Type="http://schemas.openxmlformats.org/officeDocument/2006/relationships/slideLayout" Target="../slideLayouts/slideLayout155.xml"/><Relationship Id="rId10" Type="http://schemas.openxmlformats.org/officeDocument/2006/relationships/slideLayout" Target="../slideLayouts/slideLayout160.xml"/><Relationship Id="rId4" Type="http://schemas.openxmlformats.org/officeDocument/2006/relationships/slideLayout" Target="../slideLayouts/slideLayout154.xml"/><Relationship Id="rId9" Type="http://schemas.openxmlformats.org/officeDocument/2006/relationships/slideLayout" Target="../slideLayouts/slideLayout159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9.xml"/><Relationship Id="rId3" Type="http://schemas.openxmlformats.org/officeDocument/2006/relationships/slideLayout" Target="../slideLayouts/slideLayout164.xml"/><Relationship Id="rId7" Type="http://schemas.openxmlformats.org/officeDocument/2006/relationships/slideLayout" Target="../slideLayouts/slideLayout168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163.xml"/><Relationship Id="rId1" Type="http://schemas.openxmlformats.org/officeDocument/2006/relationships/slideLayout" Target="../slideLayouts/slideLayout162.xml"/><Relationship Id="rId6" Type="http://schemas.openxmlformats.org/officeDocument/2006/relationships/slideLayout" Target="../slideLayouts/slideLayout167.xml"/><Relationship Id="rId11" Type="http://schemas.openxmlformats.org/officeDocument/2006/relationships/slideLayout" Target="../slideLayouts/slideLayout172.xml"/><Relationship Id="rId5" Type="http://schemas.openxmlformats.org/officeDocument/2006/relationships/slideLayout" Target="../slideLayouts/slideLayout166.xml"/><Relationship Id="rId10" Type="http://schemas.openxmlformats.org/officeDocument/2006/relationships/slideLayout" Target="../slideLayouts/slideLayout171.xml"/><Relationship Id="rId4" Type="http://schemas.openxmlformats.org/officeDocument/2006/relationships/slideLayout" Target="../slideLayouts/slideLayout165.xml"/><Relationship Id="rId9" Type="http://schemas.openxmlformats.org/officeDocument/2006/relationships/slideLayout" Target="../slideLayouts/slideLayout170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75.xml"/><Relationship Id="rId7" Type="http://schemas.openxmlformats.org/officeDocument/2006/relationships/slideLayout" Target="../slideLayouts/slideLayout179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74.xml"/><Relationship Id="rId1" Type="http://schemas.openxmlformats.org/officeDocument/2006/relationships/slideLayout" Target="../slideLayouts/slideLayout173.xml"/><Relationship Id="rId6" Type="http://schemas.openxmlformats.org/officeDocument/2006/relationships/slideLayout" Target="../slideLayouts/slideLayout178.xml"/><Relationship Id="rId11" Type="http://schemas.openxmlformats.org/officeDocument/2006/relationships/slideLayout" Target="../slideLayouts/slideLayout183.xml"/><Relationship Id="rId5" Type="http://schemas.openxmlformats.org/officeDocument/2006/relationships/slideLayout" Target="../slideLayouts/slideLayout177.xml"/><Relationship Id="rId10" Type="http://schemas.openxmlformats.org/officeDocument/2006/relationships/slideLayout" Target="../slideLayouts/slideLayout182.xml"/><Relationship Id="rId4" Type="http://schemas.openxmlformats.org/officeDocument/2006/relationships/slideLayout" Target="../slideLayouts/slideLayout176.xml"/><Relationship Id="rId9" Type="http://schemas.openxmlformats.org/officeDocument/2006/relationships/slideLayout" Target="../slideLayouts/slideLayout18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1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86.xml"/><Relationship Id="rId7" Type="http://schemas.openxmlformats.org/officeDocument/2006/relationships/slideLayout" Target="../slideLayouts/slideLayout190.xml"/><Relationship Id="rId12" Type="http://schemas.openxmlformats.org/officeDocument/2006/relationships/theme" Target="../theme/theme17.xml"/><Relationship Id="rId2" Type="http://schemas.openxmlformats.org/officeDocument/2006/relationships/slideLayout" Target="../slideLayouts/slideLayout185.xml"/><Relationship Id="rId1" Type="http://schemas.openxmlformats.org/officeDocument/2006/relationships/slideLayout" Target="../slideLayouts/slideLayout184.xml"/><Relationship Id="rId6" Type="http://schemas.openxmlformats.org/officeDocument/2006/relationships/slideLayout" Target="../slideLayouts/slideLayout189.xml"/><Relationship Id="rId11" Type="http://schemas.openxmlformats.org/officeDocument/2006/relationships/slideLayout" Target="../slideLayouts/slideLayout194.xml"/><Relationship Id="rId5" Type="http://schemas.openxmlformats.org/officeDocument/2006/relationships/slideLayout" Target="../slideLayouts/slideLayout188.xml"/><Relationship Id="rId10" Type="http://schemas.openxmlformats.org/officeDocument/2006/relationships/slideLayout" Target="../slideLayouts/slideLayout193.xml"/><Relationship Id="rId4" Type="http://schemas.openxmlformats.org/officeDocument/2006/relationships/slideLayout" Target="../slideLayouts/slideLayout187.xml"/><Relationship Id="rId9" Type="http://schemas.openxmlformats.org/officeDocument/2006/relationships/slideLayout" Target="../slideLayouts/slideLayout192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2.xml"/><Relationship Id="rId3" Type="http://schemas.openxmlformats.org/officeDocument/2006/relationships/slideLayout" Target="../slideLayouts/slideLayout197.xml"/><Relationship Id="rId7" Type="http://schemas.openxmlformats.org/officeDocument/2006/relationships/slideLayout" Target="../slideLayouts/slideLayout201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196.xml"/><Relationship Id="rId1" Type="http://schemas.openxmlformats.org/officeDocument/2006/relationships/slideLayout" Target="../slideLayouts/slideLayout195.xml"/><Relationship Id="rId6" Type="http://schemas.openxmlformats.org/officeDocument/2006/relationships/slideLayout" Target="../slideLayouts/slideLayout200.xml"/><Relationship Id="rId11" Type="http://schemas.openxmlformats.org/officeDocument/2006/relationships/slideLayout" Target="../slideLayouts/slideLayout205.xml"/><Relationship Id="rId5" Type="http://schemas.openxmlformats.org/officeDocument/2006/relationships/slideLayout" Target="../slideLayouts/slideLayout199.xml"/><Relationship Id="rId10" Type="http://schemas.openxmlformats.org/officeDocument/2006/relationships/slideLayout" Target="../slideLayouts/slideLayout204.xml"/><Relationship Id="rId4" Type="http://schemas.openxmlformats.org/officeDocument/2006/relationships/slideLayout" Target="../slideLayouts/slideLayout198.xml"/><Relationship Id="rId9" Type="http://schemas.openxmlformats.org/officeDocument/2006/relationships/slideLayout" Target="../slideLayouts/slideLayout203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3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08.xml"/><Relationship Id="rId7" Type="http://schemas.openxmlformats.org/officeDocument/2006/relationships/slideLayout" Target="../slideLayouts/slideLayout212.xml"/><Relationship Id="rId12" Type="http://schemas.openxmlformats.org/officeDocument/2006/relationships/theme" Target="../theme/theme19.xml"/><Relationship Id="rId2" Type="http://schemas.openxmlformats.org/officeDocument/2006/relationships/slideLayout" Target="../slideLayouts/slideLayout207.xml"/><Relationship Id="rId1" Type="http://schemas.openxmlformats.org/officeDocument/2006/relationships/slideLayout" Target="../slideLayouts/slideLayout206.xml"/><Relationship Id="rId6" Type="http://schemas.openxmlformats.org/officeDocument/2006/relationships/slideLayout" Target="../slideLayouts/slideLayout211.xml"/><Relationship Id="rId11" Type="http://schemas.openxmlformats.org/officeDocument/2006/relationships/slideLayout" Target="../slideLayouts/slideLayout216.xml"/><Relationship Id="rId5" Type="http://schemas.openxmlformats.org/officeDocument/2006/relationships/slideLayout" Target="../slideLayouts/slideLayout210.xml"/><Relationship Id="rId10" Type="http://schemas.openxmlformats.org/officeDocument/2006/relationships/slideLayout" Target="../slideLayouts/slideLayout215.xml"/><Relationship Id="rId4" Type="http://schemas.openxmlformats.org/officeDocument/2006/relationships/slideLayout" Target="../slideLayouts/slideLayout209.xml"/><Relationship Id="rId9" Type="http://schemas.openxmlformats.org/officeDocument/2006/relationships/slideLayout" Target="../slideLayouts/slideLayout214.xml"/></Relationships>
</file>

<file path=ppt/slideMasters/_rels/slideMaster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4.xml"/><Relationship Id="rId3" Type="http://schemas.openxmlformats.org/officeDocument/2006/relationships/slideLayout" Target="../slideLayouts/slideLayout219.xml"/><Relationship Id="rId7" Type="http://schemas.openxmlformats.org/officeDocument/2006/relationships/slideLayout" Target="../slideLayouts/slideLayout223.xml"/><Relationship Id="rId12" Type="http://schemas.openxmlformats.org/officeDocument/2006/relationships/theme" Target="../theme/theme20.xml"/><Relationship Id="rId2" Type="http://schemas.openxmlformats.org/officeDocument/2006/relationships/slideLayout" Target="../slideLayouts/slideLayout218.xml"/><Relationship Id="rId1" Type="http://schemas.openxmlformats.org/officeDocument/2006/relationships/slideLayout" Target="../slideLayouts/slideLayout217.xml"/><Relationship Id="rId6" Type="http://schemas.openxmlformats.org/officeDocument/2006/relationships/slideLayout" Target="../slideLayouts/slideLayout222.xml"/><Relationship Id="rId11" Type="http://schemas.openxmlformats.org/officeDocument/2006/relationships/slideLayout" Target="../slideLayouts/slideLayout227.xml"/><Relationship Id="rId5" Type="http://schemas.openxmlformats.org/officeDocument/2006/relationships/slideLayout" Target="../slideLayouts/slideLayout221.xml"/><Relationship Id="rId10" Type="http://schemas.openxmlformats.org/officeDocument/2006/relationships/slideLayout" Target="../slideLayouts/slideLayout226.xml"/><Relationship Id="rId4" Type="http://schemas.openxmlformats.org/officeDocument/2006/relationships/slideLayout" Target="../slideLayouts/slideLayout220.xml"/><Relationship Id="rId9" Type="http://schemas.openxmlformats.org/officeDocument/2006/relationships/slideLayout" Target="../slideLayouts/slideLayout225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5.xml"/><Relationship Id="rId3" Type="http://schemas.openxmlformats.org/officeDocument/2006/relationships/slideLayout" Target="../slideLayouts/slideLayout230.xml"/><Relationship Id="rId7" Type="http://schemas.openxmlformats.org/officeDocument/2006/relationships/slideLayout" Target="../slideLayouts/slideLayout234.xml"/><Relationship Id="rId12" Type="http://schemas.openxmlformats.org/officeDocument/2006/relationships/theme" Target="../theme/theme21.xml"/><Relationship Id="rId2" Type="http://schemas.openxmlformats.org/officeDocument/2006/relationships/slideLayout" Target="../slideLayouts/slideLayout229.xml"/><Relationship Id="rId1" Type="http://schemas.openxmlformats.org/officeDocument/2006/relationships/slideLayout" Target="../slideLayouts/slideLayout228.xml"/><Relationship Id="rId6" Type="http://schemas.openxmlformats.org/officeDocument/2006/relationships/slideLayout" Target="../slideLayouts/slideLayout233.xml"/><Relationship Id="rId11" Type="http://schemas.openxmlformats.org/officeDocument/2006/relationships/slideLayout" Target="../slideLayouts/slideLayout238.xml"/><Relationship Id="rId5" Type="http://schemas.openxmlformats.org/officeDocument/2006/relationships/slideLayout" Target="../slideLayouts/slideLayout232.xml"/><Relationship Id="rId10" Type="http://schemas.openxmlformats.org/officeDocument/2006/relationships/slideLayout" Target="../slideLayouts/slideLayout237.xml"/><Relationship Id="rId4" Type="http://schemas.openxmlformats.org/officeDocument/2006/relationships/slideLayout" Target="../slideLayouts/slideLayout231.xml"/><Relationship Id="rId9" Type="http://schemas.openxmlformats.org/officeDocument/2006/relationships/slideLayout" Target="../slideLayouts/slideLayout236.xml"/></Relationships>
</file>

<file path=ppt/slideMasters/_rels/slideMaster2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6.xml"/><Relationship Id="rId3" Type="http://schemas.openxmlformats.org/officeDocument/2006/relationships/slideLayout" Target="../slideLayouts/slideLayout241.xml"/><Relationship Id="rId7" Type="http://schemas.openxmlformats.org/officeDocument/2006/relationships/slideLayout" Target="../slideLayouts/slideLayout245.xml"/><Relationship Id="rId12" Type="http://schemas.openxmlformats.org/officeDocument/2006/relationships/theme" Target="../theme/theme22.xml"/><Relationship Id="rId2" Type="http://schemas.openxmlformats.org/officeDocument/2006/relationships/slideLayout" Target="../slideLayouts/slideLayout240.xml"/><Relationship Id="rId1" Type="http://schemas.openxmlformats.org/officeDocument/2006/relationships/slideLayout" Target="../slideLayouts/slideLayout239.xml"/><Relationship Id="rId6" Type="http://schemas.openxmlformats.org/officeDocument/2006/relationships/slideLayout" Target="../slideLayouts/slideLayout244.xml"/><Relationship Id="rId11" Type="http://schemas.openxmlformats.org/officeDocument/2006/relationships/slideLayout" Target="../slideLayouts/slideLayout249.xml"/><Relationship Id="rId5" Type="http://schemas.openxmlformats.org/officeDocument/2006/relationships/slideLayout" Target="../slideLayouts/slideLayout243.xml"/><Relationship Id="rId10" Type="http://schemas.openxmlformats.org/officeDocument/2006/relationships/slideLayout" Target="../slideLayouts/slideLayout248.xml"/><Relationship Id="rId4" Type="http://schemas.openxmlformats.org/officeDocument/2006/relationships/slideLayout" Target="../slideLayouts/slideLayout242.xml"/><Relationship Id="rId9" Type="http://schemas.openxmlformats.org/officeDocument/2006/relationships/slideLayout" Target="../slideLayouts/slideLayout247.xml"/></Relationships>
</file>

<file path=ppt/slideMasters/_rels/slideMaster2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7.xml"/><Relationship Id="rId3" Type="http://schemas.openxmlformats.org/officeDocument/2006/relationships/slideLayout" Target="../slideLayouts/slideLayout252.xml"/><Relationship Id="rId7" Type="http://schemas.openxmlformats.org/officeDocument/2006/relationships/slideLayout" Target="../slideLayouts/slideLayout256.xml"/><Relationship Id="rId12" Type="http://schemas.openxmlformats.org/officeDocument/2006/relationships/theme" Target="../theme/theme23.xml"/><Relationship Id="rId2" Type="http://schemas.openxmlformats.org/officeDocument/2006/relationships/slideLayout" Target="../slideLayouts/slideLayout251.xml"/><Relationship Id="rId1" Type="http://schemas.openxmlformats.org/officeDocument/2006/relationships/slideLayout" Target="../slideLayouts/slideLayout250.xml"/><Relationship Id="rId6" Type="http://schemas.openxmlformats.org/officeDocument/2006/relationships/slideLayout" Target="../slideLayouts/slideLayout255.xml"/><Relationship Id="rId11" Type="http://schemas.openxmlformats.org/officeDocument/2006/relationships/slideLayout" Target="../slideLayouts/slideLayout260.xml"/><Relationship Id="rId5" Type="http://schemas.openxmlformats.org/officeDocument/2006/relationships/slideLayout" Target="../slideLayouts/slideLayout254.xml"/><Relationship Id="rId10" Type="http://schemas.openxmlformats.org/officeDocument/2006/relationships/slideLayout" Target="../slideLayouts/slideLayout259.xml"/><Relationship Id="rId4" Type="http://schemas.openxmlformats.org/officeDocument/2006/relationships/slideLayout" Target="../slideLayouts/slideLayout253.xml"/><Relationship Id="rId9" Type="http://schemas.openxmlformats.org/officeDocument/2006/relationships/slideLayout" Target="../slideLayouts/slideLayout258.xml"/></Relationships>
</file>

<file path=ppt/slideMasters/_rels/slideMaster2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8.xml"/><Relationship Id="rId3" Type="http://schemas.openxmlformats.org/officeDocument/2006/relationships/slideLayout" Target="../slideLayouts/slideLayout263.xml"/><Relationship Id="rId7" Type="http://schemas.openxmlformats.org/officeDocument/2006/relationships/slideLayout" Target="../slideLayouts/slideLayout267.xml"/><Relationship Id="rId12" Type="http://schemas.openxmlformats.org/officeDocument/2006/relationships/theme" Target="../theme/theme24.xml"/><Relationship Id="rId2" Type="http://schemas.openxmlformats.org/officeDocument/2006/relationships/slideLayout" Target="../slideLayouts/slideLayout262.xml"/><Relationship Id="rId1" Type="http://schemas.openxmlformats.org/officeDocument/2006/relationships/slideLayout" Target="../slideLayouts/slideLayout261.xml"/><Relationship Id="rId6" Type="http://schemas.openxmlformats.org/officeDocument/2006/relationships/slideLayout" Target="../slideLayouts/slideLayout266.xml"/><Relationship Id="rId11" Type="http://schemas.openxmlformats.org/officeDocument/2006/relationships/slideLayout" Target="../slideLayouts/slideLayout271.xml"/><Relationship Id="rId5" Type="http://schemas.openxmlformats.org/officeDocument/2006/relationships/slideLayout" Target="../slideLayouts/slideLayout265.xml"/><Relationship Id="rId10" Type="http://schemas.openxmlformats.org/officeDocument/2006/relationships/slideLayout" Target="../slideLayouts/slideLayout270.xml"/><Relationship Id="rId4" Type="http://schemas.openxmlformats.org/officeDocument/2006/relationships/slideLayout" Target="../slideLayouts/slideLayout264.xml"/><Relationship Id="rId9" Type="http://schemas.openxmlformats.org/officeDocument/2006/relationships/slideLayout" Target="../slideLayouts/slideLayout269.xml"/></Relationships>
</file>

<file path=ppt/slideMasters/_rels/slideMaster2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9.xml"/><Relationship Id="rId3" Type="http://schemas.openxmlformats.org/officeDocument/2006/relationships/slideLayout" Target="../slideLayouts/slideLayout274.xml"/><Relationship Id="rId7" Type="http://schemas.openxmlformats.org/officeDocument/2006/relationships/slideLayout" Target="../slideLayouts/slideLayout278.xml"/><Relationship Id="rId12" Type="http://schemas.openxmlformats.org/officeDocument/2006/relationships/theme" Target="../theme/theme25.xml"/><Relationship Id="rId2" Type="http://schemas.openxmlformats.org/officeDocument/2006/relationships/slideLayout" Target="../slideLayouts/slideLayout273.xml"/><Relationship Id="rId1" Type="http://schemas.openxmlformats.org/officeDocument/2006/relationships/slideLayout" Target="../slideLayouts/slideLayout272.xml"/><Relationship Id="rId6" Type="http://schemas.openxmlformats.org/officeDocument/2006/relationships/slideLayout" Target="../slideLayouts/slideLayout277.xml"/><Relationship Id="rId11" Type="http://schemas.openxmlformats.org/officeDocument/2006/relationships/slideLayout" Target="../slideLayouts/slideLayout282.xml"/><Relationship Id="rId5" Type="http://schemas.openxmlformats.org/officeDocument/2006/relationships/slideLayout" Target="../slideLayouts/slideLayout276.xml"/><Relationship Id="rId10" Type="http://schemas.openxmlformats.org/officeDocument/2006/relationships/slideLayout" Target="../slideLayouts/slideLayout281.xml"/><Relationship Id="rId4" Type="http://schemas.openxmlformats.org/officeDocument/2006/relationships/slideLayout" Target="../slideLayouts/slideLayout275.xml"/><Relationship Id="rId9" Type="http://schemas.openxmlformats.org/officeDocument/2006/relationships/slideLayout" Target="../slideLayouts/slideLayout280.xml"/></Relationships>
</file>

<file path=ppt/slideMasters/_rels/slideMaster2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0.xml"/><Relationship Id="rId3" Type="http://schemas.openxmlformats.org/officeDocument/2006/relationships/slideLayout" Target="../slideLayouts/slideLayout285.xml"/><Relationship Id="rId7" Type="http://schemas.openxmlformats.org/officeDocument/2006/relationships/slideLayout" Target="../slideLayouts/slideLayout289.xml"/><Relationship Id="rId12" Type="http://schemas.openxmlformats.org/officeDocument/2006/relationships/theme" Target="../theme/theme26.xml"/><Relationship Id="rId2" Type="http://schemas.openxmlformats.org/officeDocument/2006/relationships/slideLayout" Target="../slideLayouts/slideLayout284.xml"/><Relationship Id="rId1" Type="http://schemas.openxmlformats.org/officeDocument/2006/relationships/slideLayout" Target="../slideLayouts/slideLayout283.xml"/><Relationship Id="rId6" Type="http://schemas.openxmlformats.org/officeDocument/2006/relationships/slideLayout" Target="../slideLayouts/slideLayout288.xml"/><Relationship Id="rId11" Type="http://schemas.openxmlformats.org/officeDocument/2006/relationships/slideLayout" Target="../slideLayouts/slideLayout293.xml"/><Relationship Id="rId5" Type="http://schemas.openxmlformats.org/officeDocument/2006/relationships/slideLayout" Target="../slideLayouts/slideLayout287.xml"/><Relationship Id="rId10" Type="http://schemas.openxmlformats.org/officeDocument/2006/relationships/slideLayout" Target="../slideLayouts/slideLayout292.xml"/><Relationship Id="rId4" Type="http://schemas.openxmlformats.org/officeDocument/2006/relationships/slideLayout" Target="../slideLayouts/slideLayout286.xml"/><Relationship Id="rId9" Type="http://schemas.openxmlformats.org/officeDocument/2006/relationships/slideLayout" Target="../slideLayouts/slideLayout291.xml"/></Relationships>
</file>

<file path=ppt/slideMasters/_rels/slideMaster2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1.xml"/><Relationship Id="rId13" Type="http://schemas.openxmlformats.org/officeDocument/2006/relationships/theme" Target="../theme/theme27.xml"/><Relationship Id="rId3" Type="http://schemas.openxmlformats.org/officeDocument/2006/relationships/slideLayout" Target="../slideLayouts/slideLayout296.xml"/><Relationship Id="rId7" Type="http://schemas.openxmlformats.org/officeDocument/2006/relationships/slideLayout" Target="../slideLayouts/slideLayout300.xml"/><Relationship Id="rId12" Type="http://schemas.openxmlformats.org/officeDocument/2006/relationships/slideLayout" Target="../slideLayouts/slideLayout305.xml"/><Relationship Id="rId2" Type="http://schemas.openxmlformats.org/officeDocument/2006/relationships/slideLayout" Target="../slideLayouts/slideLayout295.xml"/><Relationship Id="rId1" Type="http://schemas.openxmlformats.org/officeDocument/2006/relationships/slideLayout" Target="../slideLayouts/slideLayout294.xml"/><Relationship Id="rId6" Type="http://schemas.openxmlformats.org/officeDocument/2006/relationships/slideLayout" Target="../slideLayouts/slideLayout299.xml"/><Relationship Id="rId11" Type="http://schemas.openxmlformats.org/officeDocument/2006/relationships/slideLayout" Target="../slideLayouts/slideLayout304.xml"/><Relationship Id="rId5" Type="http://schemas.openxmlformats.org/officeDocument/2006/relationships/slideLayout" Target="../slideLayouts/slideLayout298.xml"/><Relationship Id="rId10" Type="http://schemas.openxmlformats.org/officeDocument/2006/relationships/slideLayout" Target="../slideLayouts/slideLayout303.xml"/><Relationship Id="rId4" Type="http://schemas.openxmlformats.org/officeDocument/2006/relationships/slideLayout" Target="../slideLayouts/slideLayout297.xml"/><Relationship Id="rId9" Type="http://schemas.openxmlformats.org/officeDocument/2006/relationships/slideLayout" Target="../slideLayouts/slideLayout302.xml"/></Relationships>
</file>

<file path=ppt/slideMasters/_rels/slideMaster2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3.xml"/><Relationship Id="rId3" Type="http://schemas.openxmlformats.org/officeDocument/2006/relationships/slideLayout" Target="../slideLayouts/slideLayout308.xml"/><Relationship Id="rId7" Type="http://schemas.openxmlformats.org/officeDocument/2006/relationships/slideLayout" Target="../slideLayouts/slideLayout312.xml"/><Relationship Id="rId12" Type="http://schemas.openxmlformats.org/officeDocument/2006/relationships/theme" Target="../theme/theme28.xml"/><Relationship Id="rId2" Type="http://schemas.openxmlformats.org/officeDocument/2006/relationships/slideLayout" Target="../slideLayouts/slideLayout307.xml"/><Relationship Id="rId1" Type="http://schemas.openxmlformats.org/officeDocument/2006/relationships/slideLayout" Target="../slideLayouts/slideLayout306.xml"/><Relationship Id="rId6" Type="http://schemas.openxmlformats.org/officeDocument/2006/relationships/slideLayout" Target="../slideLayouts/slideLayout311.xml"/><Relationship Id="rId11" Type="http://schemas.openxmlformats.org/officeDocument/2006/relationships/slideLayout" Target="../slideLayouts/slideLayout316.xml"/><Relationship Id="rId5" Type="http://schemas.openxmlformats.org/officeDocument/2006/relationships/slideLayout" Target="../slideLayouts/slideLayout310.xml"/><Relationship Id="rId10" Type="http://schemas.openxmlformats.org/officeDocument/2006/relationships/slideLayout" Target="../slideLayouts/slideLayout315.xml"/><Relationship Id="rId4" Type="http://schemas.openxmlformats.org/officeDocument/2006/relationships/slideLayout" Target="../slideLayouts/slideLayout309.xml"/><Relationship Id="rId9" Type="http://schemas.openxmlformats.org/officeDocument/2006/relationships/slideLayout" Target="../slideLayouts/slideLayout314.xml"/></Relationships>
</file>

<file path=ppt/slideMasters/_rels/slideMaster2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4.xml"/><Relationship Id="rId13" Type="http://schemas.openxmlformats.org/officeDocument/2006/relationships/slideLayout" Target="../slideLayouts/slideLayout329.xml"/><Relationship Id="rId3" Type="http://schemas.openxmlformats.org/officeDocument/2006/relationships/slideLayout" Target="../slideLayouts/slideLayout319.xml"/><Relationship Id="rId7" Type="http://schemas.openxmlformats.org/officeDocument/2006/relationships/slideLayout" Target="../slideLayouts/slideLayout323.xml"/><Relationship Id="rId12" Type="http://schemas.openxmlformats.org/officeDocument/2006/relationships/slideLayout" Target="../slideLayouts/slideLayout328.xml"/><Relationship Id="rId2" Type="http://schemas.openxmlformats.org/officeDocument/2006/relationships/slideLayout" Target="../slideLayouts/slideLayout318.xml"/><Relationship Id="rId1" Type="http://schemas.openxmlformats.org/officeDocument/2006/relationships/slideLayout" Target="../slideLayouts/slideLayout317.xml"/><Relationship Id="rId6" Type="http://schemas.openxmlformats.org/officeDocument/2006/relationships/slideLayout" Target="../slideLayouts/slideLayout322.xml"/><Relationship Id="rId11" Type="http://schemas.openxmlformats.org/officeDocument/2006/relationships/slideLayout" Target="../slideLayouts/slideLayout327.xml"/><Relationship Id="rId5" Type="http://schemas.openxmlformats.org/officeDocument/2006/relationships/slideLayout" Target="../slideLayouts/slideLayout321.xml"/><Relationship Id="rId10" Type="http://schemas.openxmlformats.org/officeDocument/2006/relationships/slideLayout" Target="../slideLayouts/slideLayout326.xml"/><Relationship Id="rId4" Type="http://schemas.openxmlformats.org/officeDocument/2006/relationships/slideLayout" Target="../slideLayouts/slideLayout320.xml"/><Relationship Id="rId9" Type="http://schemas.openxmlformats.org/officeDocument/2006/relationships/slideLayout" Target="../slideLayouts/slideLayout325.xml"/><Relationship Id="rId14" Type="http://schemas.openxmlformats.org/officeDocument/2006/relationships/theme" Target="../theme/theme29.xml"/></Relationships>
</file>

<file path=ppt/slideMasters/_rels/slideMaster3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7.xml"/><Relationship Id="rId3" Type="http://schemas.openxmlformats.org/officeDocument/2006/relationships/slideLayout" Target="../slideLayouts/slideLayout332.xml"/><Relationship Id="rId7" Type="http://schemas.openxmlformats.org/officeDocument/2006/relationships/slideLayout" Target="../slideLayouts/slideLayout336.xml"/><Relationship Id="rId12" Type="http://schemas.openxmlformats.org/officeDocument/2006/relationships/theme" Target="../theme/theme30.xml"/><Relationship Id="rId2" Type="http://schemas.openxmlformats.org/officeDocument/2006/relationships/slideLayout" Target="../slideLayouts/slideLayout331.xml"/><Relationship Id="rId1" Type="http://schemas.openxmlformats.org/officeDocument/2006/relationships/slideLayout" Target="../slideLayouts/slideLayout330.xml"/><Relationship Id="rId6" Type="http://schemas.openxmlformats.org/officeDocument/2006/relationships/slideLayout" Target="../slideLayouts/slideLayout335.xml"/><Relationship Id="rId11" Type="http://schemas.openxmlformats.org/officeDocument/2006/relationships/slideLayout" Target="../slideLayouts/slideLayout340.xml"/><Relationship Id="rId5" Type="http://schemas.openxmlformats.org/officeDocument/2006/relationships/slideLayout" Target="../slideLayouts/slideLayout334.xml"/><Relationship Id="rId10" Type="http://schemas.openxmlformats.org/officeDocument/2006/relationships/slideLayout" Target="../slideLayouts/slideLayout339.xml"/><Relationship Id="rId4" Type="http://schemas.openxmlformats.org/officeDocument/2006/relationships/slideLayout" Target="../slideLayouts/slideLayout333.xml"/><Relationship Id="rId9" Type="http://schemas.openxmlformats.org/officeDocument/2006/relationships/slideLayout" Target="../slideLayouts/slideLayout33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5929C5F8-760E-42DE-8B7F-E8F99F2D96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18" r:id="rId1"/>
    <p:sldLayoutId id="2147484619" r:id="rId2"/>
    <p:sldLayoutId id="2147484620" r:id="rId3"/>
    <p:sldLayoutId id="2147484621" r:id="rId4"/>
    <p:sldLayoutId id="2147484622" r:id="rId5"/>
    <p:sldLayoutId id="2147484623" r:id="rId6"/>
    <p:sldLayoutId id="2147484624" r:id="rId7"/>
    <p:sldLayoutId id="2147484625" r:id="rId8"/>
    <p:sldLayoutId id="2147484626" r:id="rId9"/>
    <p:sldLayoutId id="2147484627" r:id="rId10"/>
    <p:sldLayoutId id="214748462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fld id="{03F1196D-6E90-4168-86F8-F84964D139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29" r:id="rId1"/>
    <p:sldLayoutId id="2147484630" r:id="rId2"/>
    <p:sldLayoutId id="2147484631" r:id="rId3"/>
    <p:sldLayoutId id="2147484632" r:id="rId4"/>
    <p:sldLayoutId id="2147484633" r:id="rId5"/>
    <p:sldLayoutId id="2147484634" r:id="rId6"/>
    <p:sldLayoutId id="2147484635" r:id="rId7"/>
    <p:sldLayoutId id="2147484636" r:id="rId8"/>
    <p:sldLayoutId id="2147484637" r:id="rId9"/>
    <p:sldLayoutId id="2147484638" r:id="rId10"/>
    <p:sldLayoutId id="214748463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5613" y="1598613"/>
            <a:ext cx="8226425" cy="457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685800" tIns="685800" rIns="685800" bIns="685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1" r:id="rId1"/>
    <p:sldLayoutId id="2147484652" r:id="rId2"/>
    <p:sldLayoutId id="2147484653" r:id="rId3"/>
    <p:sldLayoutId id="2147484654" r:id="rId4"/>
    <p:sldLayoutId id="2147484655" r:id="rId5"/>
    <p:sldLayoutId id="2147484656" r:id="rId6"/>
    <p:sldLayoutId id="2147484657" r:id="rId7"/>
    <p:sldLayoutId id="2147484658" r:id="rId8"/>
    <p:sldLayoutId id="2147484659" r:id="rId9"/>
    <p:sldLayoutId id="2147484660" r:id="rId10"/>
    <p:sldLayoutId id="2147484661" r:id="rId11"/>
    <p:sldLayoutId id="2147484662" r:id="rId12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120000"/>
        </a:lnSpc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9AC0793B-2A51-42BA-975B-09B40FB2C8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63" r:id="rId1"/>
    <p:sldLayoutId id="2147484664" r:id="rId2"/>
    <p:sldLayoutId id="2147484665" r:id="rId3"/>
    <p:sldLayoutId id="2147484666" r:id="rId4"/>
    <p:sldLayoutId id="2147484667" r:id="rId5"/>
    <p:sldLayoutId id="2147484668" r:id="rId6"/>
    <p:sldLayoutId id="2147484669" r:id="rId7"/>
    <p:sldLayoutId id="2147484670" r:id="rId8"/>
    <p:sldLayoutId id="2147484671" r:id="rId9"/>
    <p:sldLayoutId id="2147484672" r:id="rId10"/>
    <p:sldLayoutId id="2147484673" r:id="rId11"/>
    <p:sldLayoutId id="2147484674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396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2396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2396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fld id="{9E51E057-6A53-4F59-9C55-C20B5AE82C4E}" type="slidenum">
              <a:rPr lang="en-US" kern="1200">
                <a:solidFill>
                  <a:srgbClr val="000000"/>
                </a:solidFill>
                <a:latin typeface="Arial" charset="0"/>
                <a:ea typeface="+mn-ea"/>
                <a:cs typeface="+mn-cs"/>
              </a:rPr>
              <a:pPr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kern="120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875" r:id="rId1"/>
    <p:sldLayoutId id="2147484876" r:id="rId2"/>
    <p:sldLayoutId id="2147484877" r:id="rId3"/>
    <p:sldLayoutId id="2147484878" r:id="rId4"/>
    <p:sldLayoutId id="2147484879" r:id="rId5"/>
    <p:sldLayoutId id="2147484880" r:id="rId6"/>
    <p:sldLayoutId id="2147484881" r:id="rId7"/>
    <p:sldLayoutId id="2147484882" r:id="rId8"/>
    <p:sldLayoutId id="2147484883" r:id="rId9"/>
    <p:sldLayoutId id="2147484884" r:id="rId10"/>
    <p:sldLayoutId id="214748488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652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latin typeface="+mn-lt"/>
              </a:defRPr>
            </a:lvl1pPr>
          </a:lstStyle>
          <a:p>
            <a:pPr rtl="0" fontAlgn="base">
              <a:spcAft>
                <a:spcPct val="0"/>
              </a:spcAft>
              <a:defRPr/>
            </a:pPr>
            <a:endParaRPr lang="en-US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2652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latin typeface="+mn-lt"/>
              </a:defRPr>
            </a:lvl1pPr>
          </a:lstStyle>
          <a:p>
            <a:pPr algn="ctr" rtl="0" fontAlgn="base">
              <a:spcAft>
                <a:spcPct val="0"/>
              </a:spcAft>
              <a:defRPr/>
            </a:pPr>
            <a:endParaRPr lang="en-US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2652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latin typeface="+mn-lt"/>
              </a:defRPr>
            </a:lvl1pPr>
          </a:lstStyle>
          <a:p>
            <a:pPr rtl="0" fontAlgn="base">
              <a:spcAft>
                <a:spcPct val="0"/>
              </a:spcAft>
              <a:defRPr/>
            </a:pPr>
            <a:fld id="{0F60B05A-8A16-494C-9CA8-394F783BFA15}" type="slidenum">
              <a:rPr lang="en-US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rtl="0" fontAlgn="base">
                <a:spcAft>
                  <a:spcPct val="0"/>
                </a:spcAft>
                <a:defRPr/>
              </a:pPr>
              <a:t>‹#›</a:t>
            </a:fld>
            <a:endParaRPr lang="en-US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23" r:id="rId1"/>
    <p:sldLayoutId id="2147484924" r:id="rId2"/>
    <p:sldLayoutId id="2147484925" r:id="rId3"/>
    <p:sldLayoutId id="2147484926" r:id="rId4"/>
    <p:sldLayoutId id="2147484927" r:id="rId5"/>
    <p:sldLayoutId id="2147484928" r:id="rId6"/>
    <p:sldLayoutId id="2147484929" r:id="rId7"/>
    <p:sldLayoutId id="2147484930" r:id="rId8"/>
    <p:sldLayoutId id="2147484931" r:id="rId9"/>
    <p:sldLayoutId id="2147484932" r:id="rId10"/>
    <p:sldLayoutId id="214748493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652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latin typeface="+mn-lt"/>
              </a:defRPr>
            </a:lvl1pPr>
          </a:lstStyle>
          <a:p>
            <a:pPr rtl="0" fontAlgn="base">
              <a:spcAft>
                <a:spcPct val="0"/>
              </a:spcAft>
              <a:defRPr/>
            </a:pPr>
            <a:endParaRPr lang="en-US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2652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latin typeface="+mn-lt"/>
              </a:defRPr>
            </a:lvl1pPr>
          </a:lstStyle>
          <a:p>
            <a:pPr algn="ctr" rtl="0" fontAlgn="base">
              <a:spcAft>
                <a:spcPct val="0"/>
              </a:spcAft>
              <a:defRPr/>
            </a:pPr>
            <a:endParaRPr lang="en-US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2652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latin typeface="+mn-lt"/>
              </a:defRPr>
            </a:lvl1pPr>
          </a:lstStyle>
          <a:p>
            <a:pPr rtl="0" fontAlgn="base">
              <a:spcAft>
                <a:spcPct val="0"/>
              </a:spcAft>
              <a:defRPr/>
            </a:pPr>
            <a:fld id="{0F60B05A-8A16-494C-9CA8-394F783BFA15}" type="slidenum">
              <a:rPr lang="en-US" kern="1200">
                <a:solidFill>
                  <a:srgbClr val="000000"/>
                </a:solidFill>
                <a:latin typeface="Arial"/>
                <a:ea typeface="+mn-ea"/>
                <a:cs typeface="+mn-cs"/>
              </a:rPr>
              <a:pPr rtl="0" fontAlgn="base">
                <a:spcAft>
                  <a:spcPct val="0"/>
                </a:spcAft>
                <a:defRPr/>
              </a:pPr>
              <a:t>‹#›</a:t>
            </a:fld>
            <a:endParaRPr lang="en-US" kern="1200">
              <a:solidFill>
                <a:srgbClr val="000000"/>
              </a:solidFill>
              <a:latin typeface="Arial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59" r:id="rId1"/>
    <p:sldLayoutId id="2147484960" r:id="rId2"/>
    <p:sldLayoutId id="2147484961" r:id="rId3"/>
    <p:sldLayoutId id="2147484962" r:id="rId4"/>
    <p:sldLayoutId id="2147484963" r:id="rId5"/>
    <p:sldLayoutId id="2147484964" r:id="rId6"/>
    <p:sldLayoutId id="2147484965" r:id="rId7"/>
    <p:sldLayoutId id="2147484966" r:id="rId8"/>
    <p:sldLayoutId id="2147484967" r:id="rId9"/>
    <p:sldLayoutId id="2147484968" r:id="rId10"/>
    <p:sldLayoutId id="214748496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 algn="l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kern="1200">
              <a:ea typeface="+mn-ea"/>
              <a:cs typeface="+mn-cs"/>
            </a:endParaRPr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kern="1200">
              <a:ea typeface="+mn-ea"/>
              <a:cs typeface="+mn-cs"/>
            </a:endParaRPr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 rtl="0" fontAlgn="base">
              <a:spcBef>
                <a:spcPct val="0"/>
              </a:spcBef>
              <a:spcAft>
                <a:spcPct val="0"/>
              </a:spcAft>
              <a:defRPr/>
            </a:pPr>
            <a:fld id="{904F6FA4-AEF2-487A-B480-017CE54CAD74}" type="slidenum">
              <a:rPr lang="en-US" kern="1200">
                <a:ea typeface="+mn-ea"/>
                <a:cs typeface="+mn-cs"/>
              </a:rPr>
              <a:pPr rtl="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kern="1200"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83" r:id="rId1"/>
    <p:sldLayoutId id="2147484984" r:id="rId2"/>
    <p:sldLayoutId id="2147484985" r:id="rId3"/>
    <p:sldLayoutId id="2147484986" r:id="rId4"/>
    <p:sldLayoutId id="2147484987" r:id="rId5"/>
    <p:sldLayoutId id="2147484988" r:id="rId6"/>
    <p:sldLayoutId id="2147484989" r:id="rId7"/>
    <p:sldLayoutId id="2147484990" r:id="rId8"/>
    <p:sldLayoutId id="2147484991" r:id="rId9"/>
    <p:sldLayoutId id="2147484992" r:id="rId10"/>
    <p:sldLayoutId id="214748499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396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kumimoji="1" lang="en-US" i="1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2396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kumimoji="1" lang="en-US" i="1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2396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34F8460-D1C9-4013-8BAC-EECAF710881F}" type="slidenum">
              <a:rPr kumimoji="1" lang="en-US" i="1">
                <a:solidFill>
                  <a:srgbClr val="000000"/>
                </a:solidFill>
                <a:latin typeface="Arial" charset="0"/>
              </a:rPr>
              <a:pPr>
                <a:defRPr/>
              </a:pPr>
              <a:t>‹#›</a:t>
            </a:fld>
            <a:endParaRPr kumimoji="1" lang="en-US" i="1">
              <a:solidFill>
                <a:srgbClr val="000000"/>
              </a:solidFill>
              <a:latin typeface="Arial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214" r:id="rId1"/>
    <p:sldLayoutId id="2147485215" r:id="rId2"/>
    <p:sldLayoutId id="2147485216" r:id="rId3"/>
    <p:sldLayoutId id="2147485217" r:id="rId4"/>
    <p:sldLayoutId id="2147485218" r:id="rId5"/>
    <p:sldLayoutId id="2147485219" r:id="rId6"/>
    <p:sldLayoutId id="2147485220" r:id="rId7"/>
    <p:sldLayoutId id="2147485221" r:id="rId8"/>
    <p:sldLayoutId id="2147485222" r:id="rId9"/>
    <p:sldLayoutId id="2147485223" r:id="rId10"/>
    <p:sldLayoutId id="2147485224" r:id="rId11"/>
    <p:sldLayoutId id="2147486587" r:id="rId12"/>
    <p:sldLayoutId id="2147486588" r:id="rId13"/>
    <p:sldLayoutId id="2147486589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652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652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latin typeface="+mn-lt"/>
              </a:defRPr>
            </a:lvl1pPr>
          </a:lstStyle>
          <a:p>
            <a:pPr algn="ctr"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652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latin typeface="+mn-lt"/>
              </a:defRPr>
            </a:lvl1pPr>
          </a:lstStyle>
          <a:p>
            <a:pPr>
              <a:defRPr/>
            </a:pPr>
            <a:fld id="{0F60B05A-8A16-494C-9CA8-394F783BFA1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274" r:id="rId1"/>
    <p:sldLayoutId id="2147485275" r:id="rId2"/>
    <p:sldLayoutId id="2147485276" r:id="rId3"/>
    <p:sldLayoutId id="2147485277" r:id="rId4"/>
    <p:sldLayoutId id="2147485278" r:id="rId5"/>
    <p:sldLayoutId id="2147485279" r:id="rId6"/>
    <p:sldLayoutId id="2147485280" r:id="rId7"/>
    <p:sldLayoutId id="2147485281" r:id="rId8"/>
    <p:sldLayoutId id="2147485282" r:id="rId9"/>
    <p:sldLayoutId id="2147485283" r:id="rId10"/>
    <p:sldLayoutId id="214748528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652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2652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/>
            </a:lvl1pPr>
          </a:lstStyle>
          <a:p>
            <a:pPr algn="ctr">
              <a:defRPr/>
            </a:pPr>
            <a:endParaRPr lang="en-US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2652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/>
            </a:lvl1pPr>
          </a:lstStyle>
          <a:p>
            <a:pPr>
              <a:defRPr/>
            </a:pPr>
            <a:fld id="{5DAF1876-A19F-411E-9038-8D1FC0F263C1}" type="slidenum">
              <a:rPr lang="en-US">
                <a:solidFill>
                  <a:srgbClr val="000000"/>
                </a:solidFill>
                <a:latin typeface="Arial" charset="0"/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  <a:latin typeface="Arial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574" r:id="rId1"/>
    <p:sldLayoutId id="2147485575" r:id="rId2"/>
    <p:sldLayoutId id="2147485576" r:id="rId3"/>
    <p:sldLayoutId id="2147485577" r:id="rId4"/>
    <p:sldLayoutId id="2147485578" r:id="rId5"/>
    <p:sldLayoutId id="2147485579" r:id="rId6"/>
    <p:sldLayoutId id="2147485580" r:id="rId7"/>
    <p:sldLayoutId id="2147485581" r:id="rId8"/>
    <p:sldLayoutId id="2147485582" r:id="rId9"/>
    <p:sldLayoutId id="2147485583" r:id="rId10"/>
    <p:sldLayoutId id="2147485584" r:id="rId11"/>
    <p:sldLayoutId id="2147485585" r:id="rId12"/>
    <p:sldLayoutId id="2147485586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706" name="Rectangle 2"/>
          <p:cNvSpPr>
            <a:spLocks noChangeArrowheads="1"/>
          </p:cNvSpPr>
          <p:nvPr/>
        </p:nvSpPr>
        <p:spPr bwMode="ltGray">
          <a:xfrm>
            <a:off x="417513" y="1098846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07" name="Rectangle 3"/>
          <p:cNvSpPr>
            <a:spLocks noChangeArrowheads="1"/>
          </p:cNvSpPr>
          <p:nvPr/>
        </p:nvSpPr>
        <p:spPr bwMode="ltGray">
          <a:xfrm>
            <a:off x="800102" y="1098846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08" name="Rectangle 4"/>
          <p:cNvSpPr>
            <a:spLocks noChangeArrowheads="1"/>
          </p:cNvSpPr>
          <p:nvPr/>
        </p:nvSpPr>
        <p:spPr bwMode="ltGray">
          <a:xfrm>
            <a:off x="541486" y="1520832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09" name="Rectangle 5"/>
          <p:cNvSpPr>
            <a:spLocks noChangeArrowheads="1"/>
          </p:cNvSpPr>
          <p:nvPr/>
        </p:nvSpPr>
        <p:spPr bwMode="ltGray">
          <a:xfrm>
            <a:off x="911225" y="1520832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10" name="Rectangle 6"/>
          <p:cNvSpPr>
            <a:spLocks noChangeArrowheads="1"/>
          </p:cNvSpPr>
          <p:nvPr/>
        </p:nvSpPr>
        <p:spPr bwMode="ltGray">
          <a:xfrm>
            <a:off x="127002" y="1448096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11" name="Rectangle 7"/>
          <p:cNvSpPr>
            <a:spLocks noChangeArrowheads="1"/>
          </p:cNvSpPr>
          <p:nvPr/>
        </p:nvSpPr>
        <p:spPr bwMode="gray">
          <a:xfrm>
            <a:off x="762001" y="990896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12" name="Rectangle 8"/>
          <p:cNvSpPr>
            <a:spLocks noChangeArrowheads="1"/>
          </p:cNvSpPr>
          <p:nvPr/>
        </p:nvSpPr>
        <p:spPr bwMode="gray">
          <a:xfrm>
            <a:off x="442916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1033" y="617538"/>
            <a:ext cx="779303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5671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1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5671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EB7BD9B-7A7B-4797-8EA7-D229A18524BF}" type="slidenum">
              <a:rPr lang="en-US">
                <a:solidFill>
                  <a:srgbClr val="000000"/>
                </a:solidFill>
                <a:latin typeface="Tahoma" pitchFamily="34" charset="0"/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8876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936" r:id="rId1"/>
    <p:sldLayoutId id="2147485937" r:id="rId2"/>
    <p:sldLayoutId id="2147485938" r:id="rId3"/>
    <p:sldLayoutId id="2147485939" r:id="rId4"/>
    <p:sldLayoutId id="2147485940" r:id="rId5"/>
    <p:sldLayoutId id="2147485941" r:id="rId6"/>
    <p:sldLayoutId id="2147485942" r:id="rId7"/>
    <p:sldLayoutId id="2147485943" r:id="rId8"/>
    <p:sldLayoutId id="2147485944" r:id="rId9"/>
    <p:sldLayoutId id="2147485945" r:id="rId10"/>
    <p:sldLayoutId id="214748594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344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1524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1524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1524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43650880-9366-4937-A845-9D537F9999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7594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960" r:id="rId1"/>
    <p:sldLayoutId id="2147485961" r:id="rId2"/>
    <p:sldLayoutId id="2147485962" r:id="rId3"/>
    <p:sldLayoutId id="2147485963" r:id="rId4"/>
    <p:sldLayoutId id="2147485964" r:id="rId5"/>
    <p:sldLayoutId id="2147485965" r:id="rId6"/>
    <p:sldLayoutId id="2147485966" r:id="rId7"/>
    <p:sldLayoutId id="2147485967" r:id="rId8"/>
    <p:sldLayoutId id="2147485968" r:id="rId9"/>
    <p:sldLayoutId id="2147485969" r:id="rId10"/>
    <p:sldLayoutId id="214748597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027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6E602C9D-98D3-4393-9683-98332985D1BF}" type="slidenum">
              <a:rPr lang="en-US">
                <a:latin typeface="Arial" charset="0"/>
              </a:rPr>
              <a:pPr>
                <a:defRPr/>
              </a:pPr>
              <a:t>‹#›</a:t>
            </a:fld>
            <a:endParaRPr lang="en-US">
              <a:latin typeface="Arial" charset="0"/>
            </a:endParaRPr>
          </a:p>
        </p:txBody>
      </p:sp>
      <p:pic>
        <p:nvPicPr>
          <p:cNvPr id="50183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633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48391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092" r:id="rId1"/>
    <p:sldLayoutId id="2147486093" r:id="rId2"/>
    <p:sldLayoutId id="2147486094" r:id="rId3"/>
    <p:sldLayoutId id="2147486095" r:id="rId4"/>
    <p:sldLayoutId id="2147486096" r:id="rId5"/>
    <p:sldLayoutId id="2147486097" r:id="rId6"/>
    <p:sldLayoutId id="2147486098" r:id="rId7"/>
    <p:sldLayoutId id="2147486099" r:id="rId8"/>
    <p:sldLayoutId id="2147486100" r:id="rId9"/>
    <p:sldLayoutId id="2147486101" r:id="rId10"/>
    <p:sldLayoutId id="2147486102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396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396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396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97A03666-DA0D-4712-BFE9-739D4BB76FF3}" type="slidenum">
              <a:rPr lang="en-US">
                <a:latin typeface="Arial" charset="0"/>
              </a:rPr>
              <a:pPr>
                <a:defRPr/>
              </a:pPr>
              <a:t>‹#›</a:t>
            </a:fld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1281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104" r:id="rId1"/>
    <p:sldLayoutId id="2147486105" r:id="rId2"/>
    <p:sldLayoutId id="2147486106" r:id="rId3"/>
    <p:sldLayoutId id="2147486107" r:id="rId4"/>
    <p:sldLayoutId id="2147486108" r:id="rId5"/>
    <p:sldLayoutId id="2147486109" r:id="rId6"/>
    <p:sldLayoutId id="2147486110" r:id="rId7"/>
    <p:sldLayoutId id="2147486111" r:id="rId8"/>
    <p:sldLayoutId id="2147486112" r:id="rId9"/>
    <p:sldLayoutId id="2147486113" r:id="rId10"/>
    <p:sldLayoutId id="214748611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027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10F28C54-ED74-42DD-A942-0C84C6D010F8}" type="slidenum">
              <a:rPr lang="en-US">
                <a:latin typeface="Arial" charset="0"/>
              </a:rPr>
              <a:pPr>
                <a:defRPr/>
              </a:pPr>
              <a:t>‹#›</a:t>
            </a:fld>
            <a:endParaRPr lang="en-US">
              <a:latin typeface="Arial" charset="0"/>
            </a:endParaRPr>
          </a:p>
        </p:txBody>
      </p:sp>
      <p:pic>
        <p:nvPicPr>
          <p:cNvPr id="6151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597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81639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128" r:id="rId1"/>
    <p:sldLayoutId id="2147486129" r:id="rId2"/>
    <p:sldLayoutId id="2147486130" r:id="rId3"/>
    <p:sldLayoutId id="2147486131" r:id="rId4"/>
    <p:sldLayoutId id="2147486132" r:id="rId5"/>
    <p:sldLayoutId id="2147486133" r:id="rId6"/>
    <p:sldLayoutId id="2147486134" r:id="rId7"/>
    <p:sldLayoutId id="2147486135" r:id="rId8"/>
    <p:sldLayoutId id="2147486136" r:id="rId9"/>
    <p:sldLayoutId id="2147486137" r:id="rId10"/>
    <p:sldLayoutId id="2147486138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-38100" y="-12700"/>
            <a:ext cx="9239956" cy="6940550"/>
            <a:chOff x="-12" y="-10"/>
            <a:chExt cx="5820" cy="4372"/>
          </a:xfrm>
        </p:grpSpPr>
        <p:sp>
          <p:nvSpPr>
            <p:cNvPr id="406531" name="Rectangle 3"/>
            <p:cNvSpPr>
              <a:spLocks noChangeArrowheads="1"/>
            </p:cNvSpPr>
            <p:nvPr userDrawn="1"/>
          </p:nvSpPr>
          <p:spPr bwMode="invGray">
            <a:xfrm>
              <a:off x="5520" y="-8"/>
              <a:ext cx="287" cy="4364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6600" i="1">
                <a:solidFill>
                  <a:srgbClr val="FF0000"/>
                </a:solidFill>
                <a:latin typeface="Arial" charset="0"/>
              </a:endParaRPr>
            </a:p>
          </p:txBody>
        </p:sp>
        <p:sp>
          <p:nvSpPr>
            <p:cNvPr id="406532" name="Rectangle 4"/>
            <p:cNvSpPr>
              <a:spLocks noChangeArrowheads="1"/>
            </p:cNvSpPr>
            <p:nvPr userDrawn="1"/>
          </p:nvSpPr>
          <p:spPr bwMode="invGray">
            <a:xfrm>
              <a:off x="-8" y="-8"/>
              <a:ext cx="288" cy="4368"/>
            </a:xfrm>
            <a:prstGeom prst="rect">
              <a:avLst/>
            </a:pr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6600" i="1">
                <a:solidFill>
                  <a:srgbClr val="FF0000"/>
                </a:solidFill>
                <a:latin typeface="Arial" charset="0"/>
              </a:endParaRPr>
            </a:p>
          </p:txBody>
        </p:sp>
        <p:sp>
          <p:nvSpPr>
            <p:cNvPr id="406533" name="AutoShape 5"/>
            <p:cNvSpPr>
              <a:spLocks noChangeArrowheads="1"/>
            </p:cNvSpPr>
            <p:nvPr userDrawn="1"/>
          </p:nvSpPr>
          <p:spPr bwMode="invGray">
            <a:xfrm rot="-10800000" flipH="1" flipV="1">
              <a:off x="2" y="-10"/>
              <a:ext cx="5798" cy="288"/>
            </a:xfrm>
            <a:custGeom>
              <a:avLst/>
              <a:gdLst>
                <a:gd name="G0" fmla="+- 1089 0 0"/>
                <a:gd name="G1" fmla="+- 21600 0 1089"/>
                <a:gd name="G2" fmla="*/ 1089 1 2"/>
                <a:gd name="G3" fmla="+- 21600 0 G2"/>
                <a:gd name="G4" fmla="+/ 1089 21600 2"/>
                <a:gd name="G5" fmla="+/ G1 0 2"/>
                <a:gd name="G6" fmla="*/ 21600 21600 1089"/>
                <a:gd name="G7" fmla="*/ G6 1 2"/>
                <a:gd name="G8" fmla="+- 21600 0 G7"/>
                <a:gd name="G9" fmla="*/ 21600 1 2"/>
                <a:gd name="G10" fmla="+- 1089 0 G9"/>
                <a:gd name="G11" fmla="?: G10 G8 0"/>
                <a:gd name="G12" fmla="?: G10 G7 21600"/>
                <a:gd name="T0" fmla="*/ 21055 w 21600"/>
                <a:gd name="T1" fmla="*/ 10800 h 21600"/>
                <a:gd name="T2" fmla="*/ 10800 w 21600"/>
                <a:gd name="T3" fmla="*/ 21600 h 21600"/>
                <a:gd name="T4" fmla="*/ 545 w 21600"/>
                <a:gd name="T5" fmla="*/ 10800 h 21600"/>
                <a:gd name="T6" fmla="*/ 10800 w 21600"/>
                <a:gd name="T7" fmla="*/ 0 h 21600"/>
                <a:gd name="T8" fmla="*/ 2345 w 21600"/>
                <a:gd name="T9" fmla="*/ 2345 h 21600"/>
                <a:gd name="T10" fmla="*/ 19255 w 21600"/>
                <a:gd name="T11" fmla="*/ 1925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089" y="21600"/>
                  </a:lnTo>
                  <a:lnTo>
                    <a:pt x="2051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6600" i="1">
                <a:solidFill>
                  <a:srgbClr val="FF0000"/>
                </a:solidFill>
                <a:latin typeface="Arial" charset="0"/>
              </a:endParaRPr>
            </a:p>
          </p:txBody>
        </p:sp>
        <p:sp>
          <p:nvSpPr>
            <p:cNvPr id="406534" name="AutoShape 6"/>
            <p:cNvSpPr>
              <a:spLocks noChangeArrowheads="1"/>
            </p:cNvSpPr>
            <p:nvPr userDrawn="1"/>
          </p:nvSpPr>
          <p:spPr bwMode="invGray">
            <a:xfrm flipV="1">
              <a:off x="-12" y="4072"/>
              <a:ext cx="5820" cy="290"/>
            </a:xfrm>
            <a:custGeom>
              <a:avLst/>
              <a:gdLst>
                <a:gd name="G0" fmla="+- 1100 0 0"/>
                <a:gd name="G1" fmla="+- 21600 0 1100"/>
                <a:gd name="G2" fmla="*/ 1100 1 2"/>
                <a:gd name="G3" fmla="+- 21600 0 G2"/>
                <a:gd name="G4" fmla="+/ 1100 21600 2"/>
                <a:gd name="G5" fmla="+/ G1 0 2"/>
                <a:gd name="G6" fmla="*/ 21600 21600 1100"/>
                <a:gd name="G7" fmla="*/ G6 1 2"/>
                <a:gd name="G8" fmla="+- 21600 0 G7"/>
                <a:gd name="G9" fmla="*/ 21600 1 2"/>
                <a:gd name="G10" fmla="+- 1100 0 G9"/>
                <a:gd name="G11" fmla="?: G10 G8 0"/>
                <a:gd name="G12" fmla="?: G10 G7 21600"/>
                <a:gd name="T0" fmla="*/ 21050 w 21600"/>
                <a:gd name="T1" fmla="*/ 10800 h 21600"/>
                <a:gd name="T2" fmla="*/ 10800 w 21600"/>
                <a:gd name="T3" fmla="*/ 21600 h 21600"/>
                <a:gd name="T4" fmla="*/ 550 w 21600"/>
                <a:gd name="T5" fmla="*/ 10800 h 21600"/>
                <a:gd name="T6" fmla="*/ 10800 w 21600"/>
                <a:gd name="T7" fmla="*/ 0 h 21600"/>
                <a:gd name="T8" fmla="*/ 2350 w 21600"/>
                <a:gd name="T9" fmla="*/ 2350 h 21600"/>
                <a:gd name="T10" fmla="*/ 19250 w 21600"/>
                <a:gd name="T11" fmla="*/ 1925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100" y="21600"/>
                  </a:lnTo>
                  <a:lnTo>
                    <a:pt x="205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6600" i="1">
                <a:solidFill>
                  <a:srgbClr val="FF0000"/>
                </a:solidFill>
                <a:latin typeface="Arial" charset="0"/>
              </a:endParaRPr>
            </a:p>
          </p:txBody>
        </p:sp>
        <p:sp>
          <p:nvSpPr>
            <p:cNvPr id="406535" name="Rectangle 7" descr="Green marble"/>
            <p:cNvSpPr>
              <a:spLocks noChangeArrowheads="1"/>
            </p:cNvSpPr>
            <p:nvPr userDrawn="1"/>
          </p:nvSpPr>
          <p:spPr bwMode="invGray">
            <a:xfrm>
              <a:off x="184" y="176"/>
              <a:ext cx="5432" cy="3988"/>
            </a:xfrm>
            <a:prstGeom prst="rect">
              <a:avLst/>
            </a:prstGeom>
            <a:blipFill dpi="0" rotWithShape="0">
              <a:blip r:embed="rId13" cstate="print"/>
              <a:srcRect/>
              <a:tile tx="0" ty="0" sx="100000" sy="100000" flip="none" algn="tl"/>
            </a:blip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algn="ctr" eaLnBrk="0" hangingPunct="0">
                <a:defRPr/>
              </a:pPr>
              <a:endParaRPr kumimoji="1" lang="en-US" sz="6600" i="1">
                <a:solidFill>
                  <a:srgbClr val="FF0000"/>
                </a:solidFill>
                <a:latin typeface="Arial" charset="0"/>
              </a:endParaRPr>
            </a:p>
          </p:txBody>
        </p:sp>
      </p:grpSp>
      <p:sp>
        <p:nvSpPr>
          <p:cNvPr id="6147" name="Rectangle 8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508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6148" name="Rectangle 9"/>
          <p:cNvSpPr>
            <a:spLocks noGrp="1" noChangeArrowheads="1"/>
          </p:cNvSpPr>
          <p:nvPr>
            <p:ph type="body" idx="1"/>
          </p:nvPr>
        </p:nvSpPr>
        <p:spPr bwMode="auto">
          <a:xfrm>
            <a:off x="698500" y="1665288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06538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1658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defRPr kumimoji="0" sz="1400" i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406539" name="Rectangle 1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1658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kumimoji="0" sz="1400" i="0">
                <a:solidFill>
                  <a:schemeClr val="tx1"/>
                </a:solidFill>
                <a:latin typeface="+mn-lt"/>
              </a:defRPr>
            </a:lvl1pPr>
          </a:lstStyle>
          <a:p>
            <a:pPr algn="ctr">
              <a:defRPr/>
            </a:pPr>
            <a:endParaRPr lang="en-US">
              <a:solidFill>
                <a:srgbClr val="EAEAEA"/>
              </a:solidFill>
            </a:endParaRPr>
          </a:p>
        </p:txBody>
      </p:sp>
      <p:sp>
        <p:nvSpPr>
          <p:cNvPr id="406540" name="Rectangle 1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1658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kumimoji="0" sz="1400" i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F9D1AE3E-F7C8-4442-B9BA-7F12D5DB9C42}" type="slidenum">
              <a:rPr lang="en-US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5545448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6164" r:id="rId1"/>
    <p:sldLayoutId id="2147486165" r:id="rId2"/>
    <p:sldLayoutId id="2147486166" r:id="rId3"/>
    <p:sldLayoutId id="2147486167" r:id="rId4"/>
    <p:sldLayoutId id="2147486168" r:id="rId5"/>
    <p:sldLayoutId id="2147486169" r:id="rId6"/>
    <p:sldLayoutId id="2147486170" r:id="rId7"/>
    <p:sldLayoutId id="2147486171" r:id="rId8"/>
    <p:sldLayoutId id="2147486172" r:id="rId9"/>
    <p:sldLayoutId id="2147486173" r:id="rId10"/>
    <p:sldLayoutId id="214748617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500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5000"/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560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559B1B29-1EDD-44D6-A8FD-965EF1016AC5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04BFC8AE-B93B-4581-8A79-20F44AA6F8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517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225" r:id="rId1"/>
    <p:sldLayoutId id="2147486226" r:id="rId2"/>
    <p:sldLayoutId id="2147486227" r:id="rId3"/>
    <p:sldLayoutId id="2147486228" r:id="rId4"/>
    <p:sldLayoutId id="2147486229" r:id="rId5"/>
    <p:sldLayoutId id="2147486230" r:id="rId6"/>
    <p:sldLayoutId id="2147486231" r:id="rId7"/>
    <p:sldLayoutId id="2147486232" r:id="rId8"/>
    <p:sldLayoutId id="2147486233" r:id="rId9"/>
    <p:sldLayoutId id="2147486234" r:id="rId10"/>
    <p:sldLayoutId id="214748623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027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027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kumimoji="0" sz="1400" i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6E602C9D-98D3-4393-9683-98332985D1BF}" type="slidenum">
              <a:rPr lang="en-US">
                <a:latin typeface="Arial" charset="0"/>
              </a:rPr>
              <a:pPr>
                <a:defRPr/>
              </a:pPr>
              <a:t>‹#›</a:t>
            </a:fld>
            <a:endParaRPr lang="en-US">
              <a:latin typeface="Arial" charset="0"/>
            </a:endParaRPr>
          </a:p>
        </p:txBody>
      </p:sp>
      <p:pic>
        <p:nvPicPr>
          <p:cNvPr id="50183" name="Picture 7" descr="paint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75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83485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333" r:id="rId1"/>
    <p:sldLayoutId id="2147486334" r:id="rId2"/>
    <p:sldLayoutId id="2147486335" r:id="rId3"/>
    <p:sldLayoutId id="2147486336" r:id="rId4"/>
    <p:sldLayoutId id="2147486337" r:id="rId5"/>
    <p:sldLayoutId id="2147486338" r:id="rId6"/>
    <p:sldLayoutId id="2147486339" r:id="rId7"/>
    <p:sldLayoutId id="2147486340" r:id="rId8"/>
    <p:sldLayoutId id="2147486341" r:id="rId9"/>
    <p:sldLayoutId id="2147486342" r:id="rId10"/>
    <p:sldLayoutId id="2147486343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5908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908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908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>
                <a:latin typeface="+mn-lt"/>
              </a:defRPr>
            </a:lvl1pPr>
          </a:lstStyle>
          <a:p>
            <a:pPr>
              <a:defRPr/>
            </a:pPr>
            <a:fld id="{EE8C2D59-AAE9-4FC3-9DE8-139537A56C4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7844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345" r:id="rId1"/>
    <p:sldLayoutId id="2147486346" r:id="rId2"/>
    <p:sldLayoutId id="2147486347" r:id="rId3"/>
    <p:sldLayoutId id="2147486348" r:id="rId4"/>
    <p:sldLayoutId id="2147486349" r:id="rId5"/>
    <p:sldLayoutId id="2147486350" r:id="rId6"/>
    <p:sldLayoutId id="2147486351" r:id="rId7"/>
    <p:sldLayoutId id="2147486352" r:id="rId8"/>
    <p:sldLayoutId id="2147486353" r:id="rId9"/>
    <p:sldLayoutId id="2147486354" r:id="rId10"/>
    <p:sldLayoutId id="214748635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5929C5F8-760E-42DE-8B7F-E8F99F2D96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3635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417" r:id="rId1"/>
    <p:sldLayoutId id="2147486418" r:id="rId2"/>
    <p:sldLayoutId id="2147486419" r:id="rId3"/>
    <p:sldLayoutId id="2147486420" r:id="rId4"/>
    <p:sldLayoutId id="2147486421" r:id="rId5"/>
    <p:sldLayoutId id="2147486422" r:id="rId6"/>
    <p:sldLayoutId id="2147486423" r:id="rId7"/>
    <p:sldLayoutId id="2147486424" r:id="rId8"/>
    <p:sldLayoutId id="2147486425" r:id="rId9"/>
    <p:sldLayoutId id="2147486426" r:id="rId10"/>
    <p:sldLayoutId id="214748642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5908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908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908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>
                <a:latin typeface="+mn-lt"/>
              </a:defRPr>
            </a:lvl1pPr>
          </a:lstStyle>
          <a:p>
            <a:pPr>
              <a:defRPr/>
            </a:pPr>
            <a:fld id="{EE8C2D59-AAE9-4FC3-9DE8-139537A56C4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6908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441" r:id="rId1"/>
    <p:sldLayoutId id="2147486442" r:id="rId2"/>
    <p:sldLayoutId id="2147486443" r:id="rId3"/>
    <p:sldLayoutId id="2147486444" r:id="rId4"/>
    <p:sldLayoutId id="2147486445" r:id="rId5"/>
    <p:sldLayoutId id="2147486446" r:id="rId6"/>
    <p:sldLayoutId id="2147486447" r:id="rId7"/>
    <p:sldLayoutId id="2147486448" r:id="rId8"/>
    <p:sldLayoutId id="2147486449" r:id="rId9"/>
    <p:sldLayoutId id="2147486450" r:id="rId10"/>
    <p:sldLayoutId id="214748645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5929C5F8-760E-42DE-8B7F-E8F99F2D96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549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489" r:id="rId1"/>
    <p:sldLayoutId id="2147486490" r:id="rId2"/>
    <p:sldLayoutId id="2147486491" r:id="rId3"/>
    <p:sldLayoutId id="2147486492" r:id="rId4"/>
    <p:sldLayoutId id="2147486493" r:id="rId5"/>
    <p:sldLayoutId id="2147486494" r:id="rId6"/>
    <p:sldLayoutId id="2147486495" r:id="rId7"/>
    <p:sldLayoutId id="2147486496" r:id="rId8"/>
    <p:sldLayoutId id="2147486497" r:id="rId9"/>
    <p:sldLayoutId id="2147486498" r:id="rId10"/>
    <p:sldLayoutId id="214748649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560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51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559B1B29-1EDD-44D6-A8FD-965EF1016AC5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514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51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04BFC8AE-B93B-4581-8A79-20F44AA6F8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958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501" r:id="rId1"/>
    <p:sldLayoutId id="2147486502" r:id="rId2"/>
    <p:sldLayoutId id="2147486503" r:id="rId3"/>
    <p:sldLayoutId id="2147486504" r:id="rId4"/>
    <p:sldLayoutId id="2147486505" r:id="rId5"/>
    <p:sldLayoutId id="2147486506" r:id="rId6"/>
    <p:sldLayoutId id="2147486507" r:id="rId7"/>
    <p:sldLayoutId id="2147486508" r:id="rId8"/>
    <p:sldLayoutId id="2147486509" r:id="rId9"/>
    <p:sldLayoutId id="2147486510" r:id="rId10"/>
    <p:sldLayoutId id="214748651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5929C5F8-760E-42DE-8B7F-E8F99F2D96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344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513" r:id="rId1"/>
    <p:sldLayoutId id="2147486514" r:id="rId2"/>
    <p:sldLayoutId id="2147486515" r:id="rId3"/>
    <p:sldLayoutId id="2147486516" r:id="rId4"/>
    <p:sldLayoutId id="2147486517" r:id="rId5"/>
    <p:sldLayoutId id="2147486518" r:id="rId6"/>
    <p:sldLayoutId id="2147486519" r:id="rId7"/>
    <p:sldLayoutId id="2147486520" r:id="rId8"/>
    <p:sldLayoutId id="2147486521" r:id="rId9"/>
    <p:sldLayoutId id="2147486522" r:id="rId10"/>
    <p:sldLayoutId id="214748652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28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28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28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5929C5F8-760E-42DE-8B7F-E8F99F2D96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667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525" r:id="rId1"/>
    <p:sldLayoutId id="2147486526" r:id="rId2"/>
    <p:sldLayoutId id="2147486527" r:id="rId3"/>
    <p:sldLayoutId id="2147486528" r:id="rId4"/>
    <p:sldLayoutId id="2147486529" r:id="rId5"/>
    <p:sldLayoutId id="2147486530" r:id="rId6"/>
    <p:sldLayoutId id="2147486531" r:id="rId7"/>
    <p:sldLayoutId id="2147486532" r:id="rId8"/>
    <p:sldLayoutId id="2147486533" r:id="rId9"/>
    <p:sldLayoutId id="2147486534" r:id="rId10"/>
    <p:sldLayoutId id="214748653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97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C9531B37-83F4-441A-9B00-554A3712B2E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436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537" r:id="rId1"/>
    <p:sldLayoutId id="2147486538" r:id="rId2"/>
    <p:sldLayoutId id="2147486539" r:id="rId3"/>
    <p:sldLayoutId id="2147486540" r:id="rId4"/>
    <p:sldLayoutId id="2147486541" r:id="rId5"/>
    <p:sldLayoutId id="2147486542" r:id="rId6"/>
    <p:sldLayoutId id="2147486543" r:id="rId7"/>
    <p:sldLayoutId id="2147486544" r:id="rId8"/>
    <p:sldLayoutId id="2147486545" r:id="rId9"/>
    <p:sldLayoutId id="2147486546" r:id="rId10"/>
    <p:sldLayoutId id="2147486547" r:id="rId11"/>
    <p:sldLayoutId id="2147486548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70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5670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5670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5670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5671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5671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5671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>
              <a:solidFill>
                <a:srgbClr val="000000"/>
              </a:solidFill>
              <a:latin typeface="Tahoma"/>
            </a:endParaRPr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617538"/>
            <a:ext cx="779303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5671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5671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5671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EB7BD9B-7A7B-4797-8EA7-D229A18524BF}" type="slidenum">
              <a:rPr lang="en-US">
                <a:solidFill>
                  <a:srgbClr val="000000"/>
                </a:solidFill>
                <a:latin typeface="Tahoma"/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  <a:latin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val="3359931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550" r:id="rId1"/>
    <p:sldLayoutId id="2147486551" r:id="rId2"/>
    <p:sldLayoutId id="2147486552" r:id="rId3"/>
    <p:sldLayoutId id="2147486553" r:id="rId4"/>
    <p:sldLayoutId id="2147486554" r:id="rId5"/>
    <p:sldLayoutId id="2147486555" r:id="rId6"/>
    <p:sldLayoutId id="2147486556" r:id="rId7"/>
    <p:sldLayoutId id="2147486557" r:id="rId8"/>
    <p:sldLayoutId id="2147486558" r:id="rId9"/>
    <p:sldLayoutId id="2147486559" r:id="rId10"/>
    <p:sldLayoutId id="2147486560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652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2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defRPr sz="140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2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/>
            </a:lvl1pPr>
          </a:lstStyle>
          <a:p>
            <a:pPr>
              <a:defRPr/>
            </a:pPr>
            <a:fld id="{D5967F90-D824-4768-9F97-DA77FA1761B2}" type="slidenum">
              <a:rPr lang="en-US">
                <a:solidFill>
                  <a:srgbClr val="000000"/>
                </a:solidFill>
                <a:latin typeface="Arial"/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99891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562" r:id="rId1"/>
    <p:sldLayoutId id="2147486563" r:id="rId2"/>
    <p:sldLayoutId id="2147486564" r:id="rId3"/>
    <p:sldLayoutId id="2147486565" r:id="rId4"/>
    <p:sldLayoutId id="2147486566" r:id="rId5"/>
    <p:sldLayoutId id="2147486567" r:id="rId6"/>
    <p:sldLayoutId id="2147486568" r:id="rId7"/>
    <p:sldLayoutId id="2147486569" r:id="rId8"/>
    <p:sldLayoutId id="2147486570" r:id="rId9"/>
    <p:sldLayoutId id="2147486571" r:id="rId10"/>
    <p:sldLayoutId id="2147486572" r:id="rId11"/>
    <p:sldLayoutId id="2147486573" r:id="rId12"/>
    <p:sldLayoutId id="2147486574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7305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39D218E8-A32C-418B-B937-3BC25F206AAF}" type="datetimeFigureOut">
              <a:rPr lang="en-US"/>
              <a:pPr>
                <a:defRPr/>
              </a:pPr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045B2916-AEF3-4208-B822-75BFBF4503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805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576" r:id="rId1"/>
    <p:sldLayoutId id="2147486577" r:id="rId2"/>
    <p:sldLayoutId id="2147486578" r:id="rId3"/>
    <p:sldLayoutId id="2147486579" r:id="rId4"/>
    <p:sldLayoutId id="2147486580" r:id="rId5"/>
    <p:sldLayoutId id="2147486581" r:id="rId6"/>
    <p:sldLayoutId id="2147486582" r:id="rId7"/>
    <p:sldLayoutId id="2147486583" r:id="rId8"/>
    <p:sldLayoutId id="2147486584" r:id="rId9"/>
    <p:sldLayoutId id="2147486585" r:id="rId10"/>
    <p:sldLayoutId id="214748658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5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5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5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5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5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xasmonthly.com/list/the-50-best-bbq-joints-in-the-world/fargos-pit-bbq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7.xml"/><Relationship Id="rId4" Type="http://schemas.openxmlformats.org/officeDocument/2006/relationships/hyperlink" Target="https://www.facebook.com/pages/Fargos-Pit-BBQ/121581784519349?fref=ts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5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5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5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6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5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www.duluthnewstribune.com/features/home/3799717-land-lab-umd-garden-engages-students-and-faculty-grow-food-universitys-dining" TargetMode="External"/><Relationship Id="rId5" Type="http://schemas.openxmlformats.org/officeDocument/2006/relationships/hyperlink" Target="http://www.duluthnewstribune.com/users/mike-creger" TargetMode="External"/><Relationship Id="rId4" Type="http://schemas.openxmlformats.org/officeDocument/2006/relationships/hyperlink" Target="http://www.d.umn.edu/landlab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://www.npr.org/sections/thesalt/2015/12/08/458846536/party-like-its-2-500-bc-feasts-at-stonehenge-were-epic-barbecues" TargetMode="External"/><Relationship Id="rId4" Type="http://schemas.openxmlformats.org/officeDocument/2006/relationships/image" Target="../media/image17.jp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6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6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5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www.livescience.com/52059-stone-age-pit-roast-recreated.html" TargetMode="External"/><Relationship Id="rId4" Type="http://schemas.openxmlformats.org/officeDocument/2006/relationships/image" Target="../media/image23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://www.foodtimeline.org/" TargetMode="External"/><Relationship Id="rId1" Type="http://schemas.openxmlformats.org/officeDocument/2006/relationships/slideLayout" Target="../slideLayouts/slideLayout33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hyperlink" Target="http://www.d.umn.edu/cla/faculty/troufs/anthfood/aftexts.html" TargetMode="External"/><Relationship Id="rId1" Type="http://schemas.openxmlformats.org/officeDocument/2006/relationships/slideLayout" Target="../slideLayouts/slideLayout16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food/aftexts.html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http://www.amazon.com/Empires-Food-Feast-Famine-Civilizations/dp/1582437939/ref=sr_1_1?ie=UTF8&amp;qid=1452654498&amp;sr=8-1&amp;keywords=empires+of+food" TargetMode="External"/><Relationship Id="rId1" Type="http://schemas.openxmlformats.org/officeDocument/2006/relationships/slideLayout" Target="../slideLayouts/slideLayout5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hyperlink" Target="http://www.amazon.com/Empires-Food-Feast-Famine-Civilizations/dp/1582437939/ref=sr_1_1?ie=UTF8&amp;qid=1452654498&amp;sr=8-1&amp;keywords=empires+of+food" TargetMode="External"/><Relationship Id="rId1" Type="http://schemas.openxmlformats.org/officeDocument/2006/relationships/slideLayout" Target="../slideLayouts/slideLayout53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hyperlink" Target="http://www.d.umn.edu/cla/faculty/troufs/anthfood/aftexts.html" TargetMode="External"/><Relationship Id="rId1" Type="http://schemas.openxmlformats.org/officeDocument/2006/relationships/slideLayout" Target="../slideLayouts/slideLayout53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8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8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8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8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57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9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168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68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168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telierortega.com/" TargetMode="External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68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168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328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68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168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7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hyperlink" Target="http://fifthgroup.com/blog/eccos-sunday-share-kids-food/" TargetMode="External"/><Relationship Id="rId7" Type="http://schemas.openxmlformats.org/officeDocument/2006/relationships/image" Target="../media/image50.png"/><Relationship Id="rId12" Type="http://schemas.openxmlformats.org/officeDocument/2006/relationships/image" Target="../media/image55.pn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68.xml"/><Relationship Id="rId6" Type="http://schemas.openxmlformats.org/officeDocument/2006/relationships/image" Target="../media/image49.png"/><Relationship Id="rId11" Type="http://schemas.openxmlformats.org/officeDocument/2006/relationships/image" Target="../media/image54.png"/><Relationship Id="rId5" Type="http://schemas.openxmlformats.org/officeDocument/2006/relationships/image" Target="../media/image48.png"/><Relationship Id="rId10" Type="http://schemas.openxmlformats.org/officeDocument/2006/relationships/image" Target="../media/image53.png"/><Relationship Id="rId4" Type="http://schemas.openxmlformats.org/officeDocument/2006/relationships/image" Target="../media/image47.png"/><Relationship Id="rId9" Type="http://schemas.openxmlformats.org/officeDocument/2006/relationships/image" Target="../media/image52.png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18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68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5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edicalnewstoday.com/articles/245588.php" TargetMode="External"/><Relationship Id="rId1" Type="http://schemas.openxmlformats.org/officeDocument/2006/relationships/slideLayout" Target="../slideLayouts/slideLayout157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unrocknroll.com/tempo/training/nutrition-long-distance-runners/" TargetMode="External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57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edicalnewstoday.com/articles/245588.php" TargetMode="External"/><Relationship Id="rId1" Type="http://schemas.openxmlformats.org/officeDocument/2006/relationships/slideLayout" Target="../slideLayouts/slideLayout157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edicalnewstoday.com/articles/245588.php" TargetMode="External"/><Relationship Id="rId1" Type="http://schemas.openxmlformats.org/officeDocument/2006/relationships/slideLayout" Target="../slideLayouts/slideLayout15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53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edicalnewstoday.com/articles/245588.php" TargetMode="External"/><Relationship Id="rId1" Type="http://schemas.openxmlformats.org/officeDocument/2006/relationships/slideLayout" Target="../slideLayouts/slideLayout15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edicalnewstoday.com/articles/245588.php" TargetMode="External"/><Relationship Id="rId1" Type="http://schemas.openxmlformats.org/officeDocument/2006/relationships/slideLayout" Target="../slideLayouts/slideLayout157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hyperlink" Target="https://www.cbsnews.com/news/kids-sugary-drinks-habit-starts-early/" TargetMode="External"/><Relationship Id="rId1" Type="http://schemas.openxmlformats.org/officeDocument/2006/relationships/slideLayout" Target="../slideLayouts/slideLayout168.xml"/><Relationship Id="rId4" Type="http://schemas.openxmlformats.org/officeDocument/2006/relationships/image" Target="../media/image62.png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68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hyperlink" Target="http://lennihollywood.wordpress.com/" TargetMode="External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68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m/news/health-37549578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45.xml"/><Relationship Id="rId4" Type="http://schemas.openxmlformats.org/officeDocument/2006/relationships/image" Target="../media/image66.png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45.xml"/><Relationship Id="rId5" Type="http://schemas.openxmlformats.org/officeDocument/2006/relationships/image" Target="../media/image17.jpg"/><Relationship Id="rId4" Type="http://schemas.openxmlformats.org/officeDocument/2006/relationships/hyperlink" Target="http://www.bbc.com/news/health-39067088" TargetMode="Externa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45.xml"/><Relationship Id="rId5" Type="http://schemas.openxmlformats.org/officeDocument/2006/relationships/image" Target="../media/image17.jpg"/><Relationship Id="rId4" Type="http://schemas.openxmlformats.org/officeDocument/2006/relationships/hyperlink" Target="http://www.bbc.com/news/health-39067088" TargetMode="Externa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45.xml"/><Relationship Id="rId6" Type="http://schemas.openxmlformats.org/officeDocument/2006/relationships/hyperlink" Target="http://www.bbc.com/news/health-39067088" TargetMode="External"/><Relationship Id="rId5" Type="http://schemas.openxmlformats.org/officeDocument/2006/relationships/image" Target="../media/image68.png"/><Relationship Id="rId4" Type="http://schemas.openxmlformats.org/officeDocument/2006/relationships/image" Target="../media/image17.jpg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23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23.xml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g"/><Relationship Id="rId2" Type="http://schemas.openxmlformats.org/officeDocument/2006/relationships/image" Target="../media/image70.jpg"/><Relationship Id="rId1" Type="http://schemas.openxmlformats.org/officeDocument/2006/relationships/slideLayout" Target="../slideLayouts/slideLayout157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57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57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57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57.xml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eorgesparagon.com/" TargetMode="External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157.xml"/><Relationship Id="rId4" Type="http://schemas.openxmlformats.org/officeDocument/2006/relationships/image" Target="../media/image74.png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157.xml"/></Relationships>
</file>

<file path=ppt/slides/_rels/slide1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157.xml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g"/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157.xml"/></Relationships>
</file>

<file path=ppt/slides/_rels/slide1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ipadvisor.co.uk/LocationPhotoDirectLink-g150800-d2629020-i74957486-Restaurante_El_Cardenal-Mexico_City_Central_Mexico_and_Gulf_Coast.html" TargetMode="External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157.xml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iskysite.nl/en/mezcal-gusano-rojo.html'" TargetMode="External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157.xml"/></Relationships>
</file>

<file path=ppt/slides/_rels/slide1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food/afinsects.html#title" TargetMode="External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157.xml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8.xml"/></Relationships>
</file>

<file path=ppt/slides/_rels/slide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157.xml"/></Relationships>
</file>

<file path=ppt/slides/_rels/slide1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ietraveller.co/giant-fat-bottomed-ants/" TargetMode="External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157.xml"/></Relationships>
</file>

<file path=ppt/slides/_rels/slide1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hyperlink" Target="https://www.pastemagazine.com/articles/2016/08/travel-food-in-colombia.html" TargetMode="External"/><Relationship Id="rId1" Type="http://schemas.openxmlformats.org/officeDocument/2006/relationships/slideLayout" Target="../slideLayouts/slideLayout157.xml"/></Relationships>
</file>

<file path=ppt/slides/_rels/slide1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37.xml.rels><?xml version="1.0" encoding="UTF-8" standalone="yes"?>
<Relationships xmlns="http://schemas.openxmlformats.org/package/2006/relationships"><Relationship Id="rId3" Type="http://schemas.openxmlformats.org/officeDocument/2006/relationships/hyperlink" Target="http://skepchick.org/2011/12/how-to-make-sure-you-are-never-invited-to-a-potluck-again-ever/'" TargetMode="External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157.xml"/></Relationships>
</file>

<file path=ppt/slides/_rels/slide13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dependent.co.uk/life-style/food-and-drink/eat-insects-cheese-larvae-giant-hornets-global-food-crisis-japan-noma-nordic-food-lab-a7753781.html?ns_mchannel=email&amp;ns_source=%25%25__AdditionalEmailAttribute1%25%25&amp;ns_campaign=NEWS_NLB_Wk21_Fri26May&amp;ns_linkname=bbcnews_hornets_newsscience_hornets&amp;ns_fee=0" TargetMode="External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157.xml"/></Relationships>
</file>

<file path=ppt/slides/_rels/slide13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m/news/uk-39039395" TargetMode="External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157.xml"/></Relationships>
</file>

<file path=ppt/slides/_rels/slide14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m/news/uk-39039395" TargetMode="External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157.xml"/></Relationships>
</file>

<file path=ppt/slides/_rels/slide14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m/news/uk-39039395" TargetMode="External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157.xml"/></Relationships>
</file>

<file path=ppt/slides/_rels/slide14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m/news/uk-39039395" TargetMode="External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157.xml"/></Relationships>
</file>

<file path=ppt/slides/_rels/slide1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8.xml"/></Relationships>
</file>

<file path=ppt/slides/_rels/slide1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69.png"/></Relationships>
</file>

<file path=ppt/slides/_rels/slide1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7.xml"/></Relationships>
</file>

<file path=ppt/slides/_rels/slide1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23.xml"/><Relationship Id="rId5" Type="http://schemas.openxmlformats.org/officeDocument/2006/relationships/hyperlink" Target="https://bernalwood.wordpress.com/2014/09/18/tonight-the-language-of-food-a-bernal-heights-linguist-reads-the-menu/" TargetMode="External"/><Relationship Id="rId4" Type="http://schemas.openxmlformats.org/officeDocument/2006/relationships/image" Target="../media/image93.jpeg"/></Relationships>
</file>

<file path=ppt/slides/_rels/slide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157.xml"/></Relationships>
</file>

<file path=ppt/slides/_rels/slide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157.xml"/></Relationships>
</file>

<file path=ppt/slides/_rels/slide1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g"/><Relationship Id="rId1" Type="http://schemas.openxmlformats.org/officeDocument/2006/relationships/slideLayout" Target="../slideLayouts/slideLayout157.xml"/></Relationships>
</file>

<file path=ppt/slides/_rels/slide1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g"/><Relationship Id="rId1" Type="http://schemas.openxmlformats.org/officeDocument/2006/relationships/slideLayout" Target="../slideLayouts/slideLayout157.xml"/></Relationships>
</file>

<file path=ppt/slides/_rels/slide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157.xml"/></Relationships>
</file>

<file path=ppt/slides/_rels/slide1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157.xml"/><Relationship Id="rId4" Type="http://schemas.openxmlformats.org/officeDocument/2006/relationships/hyperlink" Target="https://www.nytimes.com/2014/10/15/dining/the-ortolan-a-tiny-songbird-as-a-french-cause-celebre.html?mcubz=1&amp;_r=0" TargetMode="External"/></Relationships>
</file>

<file path=ppt/slides/_rels/slide1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90.xml"/><Relationship Id="rId4" Type="http://schemas.openxmlformats.org/officeDocument/2006/relationships/hyperlink" Target="http://video.nationalgeographic.com/video/skorea-liveoctopus-pp?source=relatedvideo" TargetMode="External"/></Relationships>
</file>

<file path=ppt/slides/_rels/slide1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90.xml"/><Relationship Id="rId4" Type="http://schemas.openxmlformats.org/officeDocument/2006/relationships/hyperlink" Target="http://video.nationalgeographic.com/video/skorea-liveoctopus-pp?source=relatedvideo" TargetMode="External"/></Relationships>
</file>

<file path=ppt/slides/_rels/slide161.xml.rels><?xml version="1.0" encoding="UTF-8" standalone="yes"?>
<Relationships xmlns="http://schemas.openxmlformats.org/package/2006/relationships"><Relationship Id="rId3" Type="http://schemas.openxmlformats.org/officeDocument/2006/relationships/hyperlink" Target="http://video.nationalgeographic.com/video/thailand_cobra?source=relatedvideo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90.xml"/><Relationship Id="rId4" Type="http://schemas.openxmlformats.org/officeDocument/2006/relationships/image" Target="../media/image102.png"/></Relationships>
</file>

<file path=ppt/slides/_rels/slide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hyperlink" Target="http://www.bbc.com/travel/story/20160620-weird-foods-only-a-local-could-love" TargetMode="External"/><Relationship Id="rId1" Type="http://schemas.openxmlformats.org/officeDocument/2006/relationships/slideLayout" Target="../slideLayouts/slideLayout234.xml"/><Relationship Id="rId4" Type="http://schemas.openxmlformats.org/officeDocument/2006/relationships/image" Target="../media/image103.png"/></Relationships>
</file>

<file path=ppt/slides/_rels/slide1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hyperlink" Target="http://www.bbc.com/travel/story/20160620-weird-foods-only-a-local-could-love" TargetMode="External"/><Relationship Id="rId1" Type="http://schemas.openxmlformats.org/officeDocument/2006/relationships/slideLayout" Target="../slideLayouts/slideLayout234.xml"/><Relationship Id="rId4" Type="http://schemas.openxmlformats.org/officeDocument/2006/relationships/image" Target="../media/image17.jpg"/></Relationships>
</file>

<file path=ppt/slides/_rels/slide1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hyperlink" Target="http://www.bbc.com/travel/story/20160620-weird-foods-only-a-local-could-love" TargetMode="External"/><Relationship Id="rId1" Type="http://schemas.openxmlformats.org/officeDocument/2006/relationships/slideLayout" Target="../slideLayouts/slideLayout234.xml"/><Relationship Id="rId4" Type="http://schemas.openxmlformats.org/officeDocument/2006/relationships/image" Target="../media/image17.jpg"/></Relationships>
</file>

<file path=ppt/slides/_rels/slide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hyperlink" Target="http://www.bbc.com/travel/story/20160620-weird-foods-only-a-local-could-love" TargetMode="External"/><Relationship Id="rId1" Type="http://schemas.openxmlformats.org/officeDocument/2006/relationships/slideLayout" Target="../slideLayouts/slideLayout234.xml"/><Relationship Id="rId4" Type="http://schemas.openxmlformats.org/officeDocument/2006/relationships/image" Target="../media/image17.jpg"/></Relationships>
</file>

<file path=ppt/slides/_rels/slide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hyperlink" Target="https://pageshot.net/VRAAypbgv0SNF0LZ/www.bbc.com" TargetMode="External"/><Relationship Id="rId1" Type="http://schemas.openxmlformats.org/officeDocument/2006/relationships/slideLayout" Target="../slideLayouts/slideLayout234.xml"/></Relationships>
</file>

<file path=ppt/slides/_rels/slide16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m/news/world-asia-28863315" TargetMode="External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234.xml"/><Relationship Id="rId4" Type="http://schemas.openxmlformats.org/officeDocument/2006/relationships/image" Target="../media/image17.jpg"/></Relationships>
</file>

<file path=ppt/slides/_rels/slide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hyperlink" Target="http://www.bbc.com/travel/story/20160620-weird-foods-only-a-local-could-love" TargetMode="External"/><Relationship Id="rId1" Type="http://schemas.openxmlformats.org/officeDocument/2006/relationships/slideLayout" Target="../slideLayouts/slideLayout234.xml"/><Relationship Id="rId4" Type="http://schemas.openxmlformats.org/officeDocument/2006/relationships/image" Target="../media/image17.jpg"/></Relationships>
</file>

<file path=ppt/slides/_rels/slide16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Spurtle" TargetMode="External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01.xml"/></Relationships>
</file>

<file path=ppt/slides/_rels/slide1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267.xml"/></Relationships>
</file>

<file path=ppt/slides/_rels/slide1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201.xml"/></Relationships>
</file>

<file path=ppt/slides/_rels/slide17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Spurtle" TargetMode="External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01.xml"/></Relationships>
</file>

<file path=ppt/slides/_rels/slide17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Spurtle" TargetMode="External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01.xml"/></Relationships>
</file>

<file path=ppt/slides/_rels/slide17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Spurtle" TargetMode="External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01.xml"/></Relationships>
</file>

<file path=ppt/slides/_rels/slide1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jpe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7.xml"/></Relationships>
</file>

<file path=ppt/slides/_rels/slide17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prnews.org/story/2014/01/17/politics/congress-blocks-slaughtering-horses-for-meat-in-us" TargetMode="External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7.xml"/></Relationships>
</file>

<file path=ppt/slides/_rels/slide17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connected/main.jhtml?xml=/connected/2003/10/15/ecfcann14.xml&amp;sSheet=/connected/2003/10/15/ixconn.html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86.xml"/><Relationship Id="rId4" Type="http://schemas.openxmlformats.org/officeDocument/2006/relationships/image" Target="../media/image116.png"/></Relationships>
</file>

<file path=ppt/slides/_rels/slide1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86.xml"/><Relationship Id="rId5" Type="http://schemas.openxmlformats.org/officeDocument/2006/relationships/image" Target="../media/image17.jpg"/><Relationship Id="rId4" Type="http://schemas.openxmlformats.org/officeDocument/2006/relationships/hyperlink" Target="http://www.bbc.com/news/world-africa-41072524" TargetMode="External"/></Relationships>
</file>

<file path=ppt/slides/_rels/slide1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hyperlink" Target="http://www.bbc.com/travel/story/20160620-weird-foods-only-a-local-could-love" TargetMode="External"/><Relationship Id="rId1" Type="http://schemas.openxmlformats.org/officeDocument/2006/relationships/slideLayout" Target="../slideLayouts/slideLayout234.xml"/><Relationship Id="rId4" Type="http://schemas.openxmlformats.org/officeDocument/2006/relationships/image" Target="../media/image17.jpg"/></Relationships>
</file>

<file path=ppt/slides/_rels/slide1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hyperlink" Target="https://www.theguardian.com/world/2016/aug/05/last-supper-japan-killer-puffer-fish-fugu#img-1" TargetMode="External"/><Relationship Id="rId1" Type="http://schemas.openxmlformats.org/officeDocument/2006/relationships/slideLayout" Target="../slideLayouts/slideLayout234.xml"/><Relationship Id="rId4" Type="http://schemas.openxmlformats.org/officeDocument/2006/relationships/image" Target="../media/image120.JPG"/></Relationships>
</file>

<file path=ppt/slides/_rels/slide1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2" Type="http://schemas.openxmlformats.org/officeDocument/2006/relationships/hyperlink" Target="http://www.bbc.com/news/world-latin-america-29762738" TargetMode="External"/><Relationship Id="rId1" Type="http://schemas.openxmlformats.org/officeDocument/2006/relationships/slideLayout" Target="../slideLayouts/slideLayout234.xml"/><Relationship Id="rId4" Type="http://schemas.openxmlformats.org/officeDocument/2006/relationships/image" Target="../media/image17.jpg"/></Relationships>
</file>

<file path=ppt/slides/_rels/slide1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57.xml"/></Relationships>
</file>

<file path=ppt/slides/_rels/slide1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57.xml"/></Relationships>
</file>

<file path=ppt/slides/_rels/slide1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57.xml"/></Relationships>
</file>

<file path=ppt/slides/_rels/slide1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jpg"/><Relationship Id="rId1" Type="http://schemas.openxmlformats.org/officeDocument/2006/relationships/slideLayout" Target="../slideLayouts/slideLayout157.xml"/></Relationships>
</file>

<file path=ppt/slides/_rels/slide1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jpeg"/><Relationship Id="rId1" Type="http://schemas.openxmlformats.org/officeDocument/2006/relationships/slideLayout" Target="../slideLayouts/slideLayout157.xml"/></Relationships>
</file>

<file path=ppt/slides/_rels/slide1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jpg"/><Relationship Id="rId1" Type="http://schemas.openxmlformats.org/officeDocument/2006/relationships/slideLayout" Target="../slideLayouts/slideLayout157.xml"/></Relationships>
</file>

<file path=ppt/slides/_rels/slide1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1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41.xml"/></Relationships>
</file>

<file path=ppt/slides/_rels/slide2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29.xml"/></Relationships>
</file>

<file path=ppt/slides/_rels/slide2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223.xml"/></Relationships>
</file>

<file path=ppt/slides/_rels/slide2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2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223.xml"/></Relationships>
</file>

<file path=ppt/slides/_rels/slide2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2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jpeg"/><Relationship Id="rId1" Type="http://schemas.openxmlformats.org/officeDocument/2006/relationships/slideLayout" Target="../slideLayouts/slideLayout223.xml"/></Relationships>
</file>

<file path=ppt/slides/_rels/slide2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2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2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2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53.xml"/></Relationships>
</file>

<file path=ppt/slides/_rels/slide2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212.xml"/></Relationships>
</file>

<file path=ppt/slides/_rels/slide2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m/autos/story/20170104-building-a-better-food-truck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23.xml"/><Relationship Id="rId5" Type="http://schemas.openxmlformats.org/officeDocument/2006/relationships/image" Target="../media/image134.jpg"/><Relationship Id="rId4" Type="http://schemas.openxmlformats.org/officeDocument/2006/relationships/image" Target="../media/image133.png"/></Relationships>
</file>

<file path=ppt/slides/_rels/slide2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2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png"/><Relationship Id="rId1" Type="http://schemas.openxmlformats.org/officeDocument/2006/relationships/slideLayout" Target="../slideLayouts/slideLayout53.xml"/></Relationships>
</file>

<file path=ppt/slides/_rels/slide2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2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2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6.png"/><Relationship Id="rId1" Type="http://schemas.openxmlformats.org/officeDocument/2006/relationships/slideLayout" Target="../slideLayouts/slideLayout157.xml"/></Relationships>
</file>

<file path=ppt/slides/_rels/slide2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2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23.xml"/></Relationships>
</file>

<file path=ppt/slides/_rels/slide2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2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23.xml"/><Relationship Id="rId4" Type="http://schemas.openxmlformats.org/officeDocument/2006/relationships/hyperlink" Target="https://www.everydayhealth.com/food/the-10-most-famous-fad-diets-of-all-time.aspx" TargetMode="External"/></Relationships>
</file>

<file path=ppt/slides/_rels/slide2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23.xml"/></Relationships>
</file>

<file path=ppt/slides/_rels/slide2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shingtonpost.com/national/health-science/paleo-diet-debates-evolve-into-something-bigger/2016/03/07/792828ba-d690-11e5-be55-2cc3c1e4b76b_story.html?utm_term=.b0b675943366'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23.xml"/><Relationship Id="rId5" Type="http://schemas.openxmlformats.org/officeDocument/2006/relationships/image" Target="../media/image141.gif"/><Relationship Id="rId4" Type="http://schemas.openxmlformats.org/officeDocument/2006/relationships/image" Target="../media/image140.png"/></Relationships>
</file>

<file path=ppt/slides/_rels/slide2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23.xml"/><Relationship Id="rId5" Type="http://schemas.openxmlformats.org/officeDocument/2006/relationships/image" Target="../media/image17.jpg"/><Relationship Id="rId4" Type="http://schemas.openxmlformats.org/officeDocument/2006/relationships/hyperlink" Target="http://www.bbc.com/news/magazine-33486177'" TargetMode="External"/></Relationships>
</file>

<file path=ppt/slides/_rels/slide2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2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212.xml"/></Relationships>
</file>

<file path=ppt/slides/_rels/slide2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2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png"/><Relationship Id="rId2" Type="http://schemas.openxmlformats.org/officeDocument/2006/relationships/hyperlink" Target="http://blueplatechicago.com/best-ways-to-make-hosting-thanksgiving-dinner-easier/" TargetMode="External"/><Relationship Id="rId1" Type="http://schemas.openxmlformats.org/officeDocument/2006/relationships/slideLayout" Target="../slideLayouts/slideLayout157.xml"/></Relationships>
</file>

<file path=ppt/slides/_rels/slide2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nnectnigeria.com/articles/2012/12/how-to-create-unique-twists-to-your-christmas-meals/" TargetMode="External"/><Relationship Id="rId2" Type="http://schemas.openxmlformats.org/officeDocument/2006/relationships/image" Target="../media/image145.png"/><Relationship Id="rId1" Type="http://schemas.openxmlformats.org/officeDocument/2006/relationships/slideLayout" Target="../slideLayouts/slideLayout157.xml"/></Relationships>
</file>

<file path=ppt/slides/_rels/slide2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jpeg"/><Relationship Id="rId2" Type="http://schemas.openxmlformats.org/officeDocument/2006/relationships/hyperlink" Target="http://dailysnark.com/weird-chicken-wing-stat-may-predict-will-win-years-super-bowl/" TargetMode="External"/><Relationship Id="rId1" Type="http://schemas.openxmlformats.org/officeDocument/2006/relationships/slideLayout" Target="../slideLayouts/slideLayout157.xml"/></Relationships>
</file>

<file path=ppt/slides/_rels/slide230.xml.rels><?xml version="1.0" encoding="UTF-8" standalone="yes"?>
<Relationships xmlns="http://schemas.openxmlformats.org/package/2006/relationships"><Relationship Id="rId3" Type="http://schemas.openxmlformats.org/officeDocument/2006/relationships/hyperlink" Target="http://sanbornscandies.com/valentines-day-chocolates/'" TargetMode="External"/><Relationship Id="rId2" Type="http://schemas.openxmlformats.org/officeDocument/2006/relationships/image" Target="../media/image147.jpeg"/><Relationship Id="rId1" Type="http://schemas.openxmlformats.org/officeDocument/2006/relationships/slideLayout" Target="../slideLayouts/slideLayout157.xml"/></Relationships>
</file>

<file path=ppt/slides/_rels/slide2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ontiermuseum.org/2016/03/childrens-easter-workshop/" TargetMode="External"/><Relationship Id="rId2" Type="http://schemas.openxmlformats.org/officeDocument/2006/relationships/image" Target="../media/image148.jpeg"/><Relationship Id="rId1" Type="http://schemas.openxmlformats.org/officeDocument/2006/relationships/slideLayout" Target="../slideLayouts/slideLayout157.xml"/></Relationships>
</file>

<file path=ppt/slides/_rels/slide232.xml.rels><?xml version="1.0" encoding="UTF-8" standalone="yes"?>
<Relationships xmlns="http://schemas.openxmlformats.org/package/2006/relationships"><Relationship Id="rId3" Type="http://schemas.openxmlformats.org/officeDocument/2006/relationships/hyperlink" Target="https://imgur.com/gallery/ImYKJ" TargetMode="External"/><Relationship Id="rId2" Type="http://schemas.openxmlformats.org/officeDocument/2006/relationships/image" Target="../media/image149.jpeg"/><Relationship Id="rId1" Type="http://schemas.openxmlformats.org/officeDocument/2006/relationships/slideLayout" Target="../slideLayouts/slideLayout157.xml"/></Relationships>
</file>

<file path=ppt/slides/_rels/slide2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d.com/ideas/green-st-patricks-day-treats-snacks-6327" TargetMode="External"/><Relationship Id="rId2" Type="http://schemas.openxmlformats.org/officeDocument/2006/relationships/image" Target="../media/image150.png"/><Relationship Id="rId1" Type="http://schemas.openxmlformats.org/officeDocument/2006/relationships/slideLayout" Target="../slideLayouts/slideLayout157.xml"/></Relationships>
</file>

<file path=ppt/slides/_rels/slide2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papracticeadvisor.com/news/12225863/the-cost-of-an-all-american-4th-of-july-cookout-increases" TargetMode="External"/><Relationship Id="rId2" Type="http://schemas.openxmlformats.org/officeDocument/2006/relationships/image" Target="../media/image151.jpg"/><Relationship Id="rId1" Type="http://schemas.openxmlformats.org/officeDocument/2006/relationships/slideLayout" Target="../slideLayouts/slideLayout157.xml"/></Relationships>
</file>

<file path=ppt/slides/_rels/slide23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usinessinsider.com/most-popular-halloween-candy-every-state-2016-10/#alaska-snickers-2" TargetMode="External"/><Relationship Id="rId2" Type="http://schemas.openxmlformats.org/officeDocument/2006/relationships/image" Target="../media/image152.jpeg"/><Relationship Id="rId1" Type="http://schemas.openxmlformats.org/officeDocument/2006/relationships/slideLayout" Target="../slideLayouts/slideLayout157.xml"/></Relationships>
</file>

<file path=ppt/slides/_rels/slide2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3.png"/><Relationship Id="rId2" Type="http://schemas.openxmlformats.org/officeDocument/2006/relationships/hyperlink" Target="http://www.portlandswhitehouse.com/weddings-meetings-parties/event-inquiry.htm" TargetMode="External"/><Relationship Id="rId1" Type="http://schemas.openxmlformats.org/officeDocument/2006/relationships/slideLayout" Target="../slideLayouts/slideLayout157.xml"/></Relationships>
</file>

<file path=ppt/slides/_rels/slide23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terest.com/explore/football-cakes/" TargetMode="External"/><Relationship Id="rId2" Type="http://schemas.openxmlformats.org/officeDocument/2006/relationships/image" Target="../media/image154.jpeg"/><Relationship Id="rId1" Type="http://schemas.openxmlformats.org/officeDocument/2006/relationships/slideLayout" Target="../slideLayouts/slideLayout157.xml"/></Relationships>
</file>

<file path=ppt/slides/_rels/slide238.xml.rels><?xml version="1.0" encoding="UTF-8" standalone="yes"?>
<Relationships xmlns="http://schemas.openxmlformats.org/package/2006/relationships"><Relationship Id="rId3" Type="http://schemas.openxmlformats.org/officeDocument/2006/relationships/hyperlink" Target="http://elaineambrose.com/blog/life-death-and-funeral-food/" TargetMode="External"/><Relationship Id="rId2" Type="http://schemas.openxmlformats.org/officeDocument/2006/relationships/image" Target="../media/image155.jpeg"/><Relationship Id="rId1" Type="http://schemas.openxmlformats.org/officeDocument/2006/relationships/slideLayout" Target="../slideLayouts/slideLayout157.xml"/></Relationships>
</file>

<file path=ppt/slides/_rels/slide23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luthnewstribune.com/pursuits/scrapbook/3895745-linnea-hinkel-chosen-santa-lucia" TargetMode="External"/><Relationship Id="rId7" Type="http://schemas.openxmlformats.org/officeDocument/2006/relationships/hyperlink" Target="http://www.d.umn.edu/cla/faculty/troufs/anth1095/Sweden.html#title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57.xml"/><Relationship Id="rId6" Type="http://schemas.openxmlformats.org/officeDocument/2006/relationships/image" Target="../media/image158.gif"/><Relationship Id="rId5" Type="http://schemas.openxmlformats.org/officeDocument/2006/relationships/image" Target="../media/image157.png"/><Relationship Id="rId4" Type="http://schemas.openxmlformats.org/officeDocument/2006/relationships/image" Target="../media/image156.gif"/></Relationships>
</file>

<file path=ppt/slides/_rels/slide240.xml.rels><?xml version="1.0" encoding="UTF-8" standalone="yes"?>
<Relationships xmlns="http://schemas.openxmlformats.org/package/2006/relationships"><Relationship Id="rId3" Type="http://schemas.openxmlformats.org/officeDocument/2006/relationships/hyperlink" Target="http://mentalfloss.com/article/26537/way-more-you-ever-wanted-know-about-eggnog" TargetMode="External"/><Relationship Id="rId2" Type="http://schemas.openxmlformats.org/officeDocument/2006/relationships/image" Target="../media/image159.jpeg"/><Relationship Id="rId1" Type="http://schemas.openxmlformats.org/officeDocument/2006/relationships/slideLayout" Target="../slideLayouts/slideLayout157.xml"/></Relationships>
</file>

<file path=ppt/slides/_rels/slide241.xml.rels><?xml version="1.0" encoding="UTF-8" standalone="yes"?>
<Relationships xmlns="http://schemas.openxmlformats.org/package/2006/relationships"><Relationship Id="rId3" Type="http://schemas.openxmlformats.org/officeDocument/2006/relationships/hyperlink" Target="https://italicious.wordpress.com/2010/12/31/lentil-stew-with-pumpkin/" TargetMode="External"/><Relationship Id="rId2" Type="http://schemas.openxmlformats.org/officeDocument/2006/relationships/image" Target="../media/image160.jpeg"/><Relationship Id="rId1" Type="http://schemas.openxmlformats.org/officeDocument/2006/relationships/slideLayout" Target="../slideLayouts/slideLayout157.xml"/></Relationships>
</file>

<file path=ppt/slides/_rels/slide2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2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2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24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llat-Savarin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86.xml"/><Relationship Id="rId4" Type="http://schemas.openxmlformats.org/officeDocument/2006/relationships/image" Target="../media/image161.png"/></Relationships>
</file>

<file path=ppt/slides/_rels/slide24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illat-Savarin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86.xml"/><Relationship Id="rId4" Type="http://schemas.openxmlformats.org/officeDocument/2006/relationships/image" Target="../media/image161.png"/></Relationships>
</file>

<file path=ppt/slides/_rels/slide24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ontgomery,_Minnesota" TargetMode="External"/><Relationship Id="rId2" Type="http://schemas.openxmlformats.org/officeDocument/2006/relationships/image" Target="../media/image162.jpeg"/><Relationship Id="rId1" Type="http://schemas.openxmlformats.org/officeDocument/2006/relationships/slideLayout" Target="../slideLayouts/slideLayout273.xml"/><Relationship Id="rId4" Type="http://schemas.openxmlformats.org/officeDocument/2006/relationships/hyperlink" Target="http://www.montgomerymn.org/" TargetMode="External"/></Relationships>
</file>

<file path=ppt/slides/_rels/slide24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ontgomery,_Minnesota" TargetMode="External"/><Relationship Id="rId2" Type="http://schemas.openxmlformats.org/officeDocument/2006/relationships/image" Target="../media/image163.png"/><Relationship Id="rId1" Type="http://schemas.openxmlformats.org/officeDocument/2006/relationships/slideLayout" Target="../slideLayouts/slideLayout273.xml"/><Relationship Id="rId4" Type="http://schemas.openxmlformats.org/officeDocument/2006/relationships/hyperlink" Target="http://www.montgomerymn.org/" TargetMode="External"/></Relationships>
</file>

<file path=ppt/slides/_rels/slide249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ontgomery,_Minnesota" TargetMode="External"/><Relationship Id="rId2" Type="http://schemas.openxmlformats.org/officeDocument/2006/relationships/image" Target="../media/image164.jpeg"/><Relationship Id="rId1" Type="http://schemas.openxmlformats.org/officeDocument/2006/relationships/slideLayout" Target="../slideLayouts/slideLayout273.xml"/><Relationship Id="rId4" Type="http://schemas.openxmlformats.org/officeDocument/2006/relationships/hyperlink" Target="http://www.montgomerymn.org/" TargetMode="External"/></Relationships>
</file>

<file path=ppt/slides/_rels/slide250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ontgomery,_Minnesota" TargetMode="External"/><Relationship Id="rId2" Type="http://schemas.openxmlformats.org/officeDocument/2006/relationships/image" Target="../media/image165.jpeg"/><Relationship Id="rId1" Type="http://schemas.openxmlformats.org/officeDocument/2006/relationships/slideLayout" Target="../slideLayouts/slideLayout273.xml"/><Relationship Id="rId4" Type="http://schemas.openxmlformats.org/officeDocument/2006/relationships/hyperlink" Target="http://www.montgomerymn.org/" TargetMode="External"/></Relationships>
</file>

<file path=ppt/slides/_rels/slide25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luthbudgeteer.com/community/4121672-simple-cooking-leads-success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46.xml"/><Relationship Id="rId6" Type="http://schemas.openxmlformats.org/officeDocument/2006/relationships/image" Target="../media/image167.gif"/><Relationship Id="rId5" Type="http://schemas.openxmlformats.org/officeDocument/2006/relationships/hyperlink" Target="http://www.d.umn.edu/cla/faculty/troufs/anth1095/Slovenia.html#title" TargetMode="External"/><Relationship Id="rId4" Type="http://schemas.openxmlformats.org/officeDocument/2006/relationships/image" Target="../media/image166.png"/></Relationships>
</file>

<file path=ppt/slides/_rels/slide25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rkXHaMiECM" TargetMode="External"/><Relationship Id="rId2" Type="http://schemas.openxmlformats.org/officeDocument/2006/relationships/image" Target="../media/image168.png"/><Relationship Id="rId1" Type="http://schemas.openxmlformats.org/officeDocument/2006/relationships/slideLayout" Target="../slideLayouts/slideLayout289.xml"/><Relationship Id="rId4" Type="http://schemas.openxmlformats.org/officeDocument/2006/relationships/image" Target="../media/image169.png"/></Relationships>
</file>

<file path=ppt/slides/_rels/slide2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0.jpeg"/><Relationship Id="rId1" Type="http://schemas.openxmlformats.org/officeDocument/2006/relationships/slideLayout" Target="../slideLayouts/slideLayout289.xml"/></Relationships>
</file>

<file path=ppt/slides/_rels/slide2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46.xml"/><Relationship Id="rId5" Type="http://schemas.openxmlformats.org/officeDocument/2006/relationships/image" Target="../media/image172.png"/><Relationship Id="rId4" Type="http://schemas.openxmlformats.org/officeDocument/2006/relationships/hyperlink" Target="http://www.duluthbudgeteer.com/community/4121672-simple-cooking-leads-success" TargetMode="External"/></Relationships>
</file>

<file path=ppt/slides/_rels/slide2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46.xml"/><Relationship Id="rId5" Type="http://schemas.openxmlformats.org/officeDocument/2006/relationships/image" Target="../media/image174.gif"/><Relationship Id="rId4" Type="http://schemas.openxmlformats.org/officeDocument/2006/relationships/hyperlink" Target="https://www.travelwisconsin.com/events/fairs-festivals/booya-days-40367" TargetMode="External"/></Relationships>
</file>

<file path=ppt/slides/_rels/slide2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46.xml"/><Relationship Id="rId5" Type="http://schemas.openxmlformats.org/officeDocument/2006/relationships/image" Target="../media/image174.gif"/><Relationship Id="rId4" Type="http://schemas.openxmlformats.org/officeDocument/2006/relationships/hyperlink" Target="https://www.facebook.com/TheBooyahShed/" TargetMode="External"/></Relationships>
</file>

<file path=ppt/slides/_rels/slide2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46.xml"/><Relationship Id="rId5" Type="http://schemas.openxmlformats.org/officeDocument/2006/relationships/image" Target="../media/image177.png"/><Relationship Id="rId4" Type="http://schemas.openxmlformats.org/officeDocument/2006/relationships/hyperlink" Target="http://www.mprnews.org/story/2016/09/13/npr-pho-central-to-vietnamese-identity" TargetMode="External"/></Relationships>
</file>

<file path=ppt/slides/_rels/slide2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8.png"/><Relationship Id="rId1" Type="http://schemas.openxmlformats.org/officeDocument/2006/relationships/slideLayout" Target="../slideLayouts/slideLayout312.xml"/></Relationships>
</file>

<file path=ppt/slides/_rels/slide25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atlantic.com/international/archive/2012/04/the-white-house-dessert-that-sparked-a-minor-turkish-greek-conflict/255439/" TargetMode="External"/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135.xml"/><Relationship Id="rId5" Type="http://schemas.openxmlformats.org/officeDocument/2006/relationships/image" Target="../media/image181.png"/><Relationship Id="rId4" Type="http://schemas.openxmlformats.org/officeDocument/2006/relationships/image" Target="../media/image180.jpeg"/></Relationships>
</file>

<file path=ppt/slides/_rels/slide26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atlantic.com/international/archive/2012/04/the-white-house-dessert-that-sparked-a-minor-turkish-greek-conflict/255439/" TargetMode="External"/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135.xml"/><Relationship Id="rId4" Type="http://schemas.openxmlformats.org/officeDocument/2006/relationships/image" Target="../media/image180.jpeg"/></Relationships>
</file>

<file path=ppt/slides/_rels/slide2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2.png"/><Relationship Id="rId1" Type="http://schemas.openxmlformats.org/officeDocument/2006/relationships/slideLayout" Target="../slideLayouts/slideLayout157.xml"/></Relationships>
</file>

<file path=ppt/slides/_rels/slide2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2.png"/><Relationship Id="rId1" Type="http://schemas.openxmlformats.org/officeDocument/2006/relationships/slideLayout" Target="../slideLayouts/slideLayout157.xml"/></Relationships>
</file>

<file path=ppt/slides/_rels/slide2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2.png"/><Relationship Id="rId1" Type="http://schemas.openxmlformats.org/officeDocument/2006/relationships/slideLayout" Target="../slideLayouts/slideLayout157.xml"/></Relationships>
</file>

<file path=ppt/slides/_rels/slide2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3.png"/><Relationship Id="rId1" Type="http://schemas.openxmlformats.org/officeDocument/2006/relationships/slideLayout" Target="../slideLayouts/slideLayout157.xml"/></Relationships>
</file>

<file path=ppt/slides/_rels/slide2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4.jpeg"/><Relationship Id="rId1" Type="http://schemas.openxmlformats.org/officeDocument/2006/relationships/slideLayout" Target="../slideLayouts/slideLayout135.xml"/></Relationships>
</file>

<file path=ppt/slides/_rels/slide2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4.jpeg"/><Relationship Id="rId1" Type="http://schemas.openxmlformats.org/officeDocument/2006/relationships/slideLayout" Target="../slideLayouts/slideLayout135.xml"/></Relationships>
</file>

<file path=ppt/slides/_rels/slide2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68.xml"/></Relationships>
</file>

<file path=ppt/slides/_rels/slide2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5.png"/><Relationship Id="rId1" Type="http://schemas.openxmlformats.org/officeDocument/2006/relationships/slideLayout" Target="../slideLayouts/slideLayout135.xml"/></Relationships>
</file>

<file path=ppt/slides/_rels/slide2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5.png"/><Relationship Id="rId1" Type="http://schemas.openxmlformats.org/officeDocument/2006/relationships/slideLayout" Target="../slideLayouts/slideLayout135.xml"/></Relationships>
</file>

<file path=ppt/slides/_rels/slide2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5.png"/><Relationship Id="rId1" Type="http://schemas.openxmlformats.org/officeDocument/2006/relationships/slideLayout" Target="../slideLayouts/slideLayout135.xml"/></Relationships>
</file>

<file path=ppt/slides/_rels/slide2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5.png"/><Relationship Id="rId1" Type="http://schemas.openxmlformats.org/officeDocument/2006/relationships/slideLayout" Target="../slideLayouts/slideLayout135.xml"/></Relationships>
</file>

<file path=ppt/slides/_rels/slide2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6.jpeg"/><Relationship Id="rId1" Type="http://schemas.openxmlformats.org/officeDocument/2006/relationships/slideLayout" Target="../slideLayouts/slideLayout168.xml"/></Relationships>
</file>

<file path=ppt/slides/_rels/slide27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Anzac_biscuit" TargetMode="External"/><Relationship Id="rId2" Type="http://schemas.openxmlformats.org/officeDocument/2006/relationships/image" Target="../media/image186.jpeg"/><Relationship Id="rId1" Type="http://schemas.openxmlformats.org/officeDocument/2006/relationships/slideLayout" Target="../slideLayouts/slideLayout168.xml"/></Relationships>
</file>

<file path=ppt/slides/_rels/slide2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7.png"/><Relationship Id="rId2" Type="http://schemas.openxmlformats.org/officeDocument/2006/relationships/hyperlink" Target="http://www.d.umn.edu/cla/faculty/troufs/anth3635/cetexts.html" TargetMode="External"/><Relationship Id="rId1" Type="http://schemas.openxmlformats.org/officeDocument/2006/relationships/slideLayout" Target="../slideLayouts/slideLayout300.xml"/></Relationships>
</file>

<file path=ppt/slides/_rels/slide2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8.jp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://pigsinblankets.net/archives/329" TargetMode="External"/></Relationships>
</file>

<file path=ppt/slides/_rels/slide2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9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46.xml"/><Relationship Id="rId4" Type="http://schemas.openxmlformats.org/officeDocument/2006/relationships/hyperlink" Target="http://www.pbs.org/independentlens/films/soul-food-junkies/" TargetMode="External"/></Relationships>
</file>

<file path=ppt/slides/_rels/slide277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okinggene.com/" TargetMode="External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46.xml"/><Relationship Id="rId4" Type="http://schemas.openxmlformats.org/officeDocument/2006/relationships/image" Target="../media/image190.png"/></Relationships>
</file>

<file path=ppt/slides/_rels/slide2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2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7.xml"/></Relationships>
</file>

<file path=ppt/slides/_rels/slide2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4.xml"/></Relationships>
</file>

<file path=ppt/slides/_rels/slide2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2.xml"/></Relationships>
</file>

<file path=ppt/slides/_rels/slide2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1.png"/><Relationship Id="rId1" Type="http://schemas.openxmlformats.org/officeDocument/2006/relationships/slideLayout" Target="../slideLayouts/slideLayout97.xml"/></Relationships>
</file>

<file path=ppt/slides/_rels/slide2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3.xml"/></Relationships>
</file>

<file path=ppt/slides/_rels/slide28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sitdenmark.com/denmark/gastronomy/truth-about-danish-pastries" TargetMode="External"/><Relationship Id="rId2" Type="http://schemas.openxmlformats.org/officeDocument/2006/relationships/image" Target="../media/image192.png"/><Relationship Id="rId1" Type="http://schemas.openxmlformats.org/officeDocument/2006/relationships/slideLayout" Target="../slideLayouts/slideLayout97.xml"/></Relationships>
</file>

<file path=ppt/slides/_rels/slide28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sitdenmark.com/denmark/gastronomy/truth-about-danish-pastries" TargetMode="External"/><Relationship Id="rId2" Type="http://schemas.openxmlformats.org/officeDocument/2006/relationships/image" Target="../media/image192.png"/><Relationship Id="rId1" Type="http://schemas.openxmlformats.org/officeDocument/2006/relationships/slideLayout" Target="../slideLayouts/slideLayout97.xml"/></Relationships>
</file>

<file path=ppt/slides/_rels/slide2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3.tif"/><Relationship Id="rId1" Type="http://schemas.openxmlformats.org/officeDocument/2006/relationships/slideLayout" Target="../slideLayouts/slideLayout97.xml"/></Relationships>
</file>

<file path=ppt/slides/_rels/slide2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288.xml.rels><?xml version="1.0" encoding="UTF-8" standalone="yes"?>
<Relationships xmlns="http://schemas.openxmlformats.org/package/2006/relationships"><Relationship Id="rId3" Type="http://schemas.openxmlformats.org/officeDocument/2006/relationships/hyperlink" Target="https://wandereatandtell.com/2010/04/08/the-craft-of-food-writing-the-madeleine/" TargetMode="External"/><Relationship Id="rId2" Type="http://schemas.openxmlformats.org/officeDocument/2006/relationships/image" Target="../media/image194.png"/><Relationship Id="rId1" Type="http://schemas.openxmlformats.org/officeDocument/2006/relationships/slideLayout" Target="../slideLayouts/slideLayout168.xml"/></Relationships>
</file>

<file path=ppt/slides/_rels/slide2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5.png"/><Relationship Id="rId1" Type="http://schemas.openxmlformats.org/officeDocument/2006/relationships/slideLayout" Target="../slideLayouts/slideLayout168.xml"/></Relationships>
</file>

<file path=ppt/slides/_rels/slide2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6.jpeg"/><Relationship Id="rId1" Type="http://schemas.openxmlformats.org/officeDocument/2006/relationships/slideLayout" Target="../slideLayouts/slideLayout168.xml"/></Relationships>
</file>

<file path=ppt/slides/_rels/slide2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7.jpeg"/><Relationship Id="rId1" Type="http://schemas.openxmlformats.org/officeDocument/2006/relationships/slideLayout" Target="../slideLayouts/slideLayout168.xml"/></Relationships>
</file>

<file path=ppt/slides/_rels/slide2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8.jpeg"/><Relationship Id="rId1" Type="http://schemas.openxmlformats.org/officeDocument/2006/relationships/slideLayout" Target="../slideLayouts/slideLayout168.xml"/></Relationships>
</file>

<file path=ppt/slides/_rels/slide29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rezin.org/the-history-of-terezin/" TargetMode="External"/><Relationship Id="rId2" Type="http://schemas.openxmlformats.org/officeDocument/2006/relationships/image" Target="../media/image199.jpeg"/><Relationship Id="rId1" Type="http://schemas.openxmlformats.org/officeDocument/2006/relationships/slideLayout" Target="../slideLayouts/slideLayout157.xml"/></Relationships>
</file>

<file path=ppt/slides/_rels/slide2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0.jpeg"/><Relationship Id="rId1" Type="http://schemas.openxmlformats.org/officeDocument/2006/relationships/slideLayout" Target="../slideLayouts/slideLayout157.xml"/></Relationships>
</file>

<file path=ppt/slides/_rels/slide2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2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1.png"/><Relationship Id="rId1" Type="http://schemas.openxmlformats.org/officeDocument/2006/relationships/slideLayout" Target="../slideLayouts/slideLayout212.xml"/></Relationships>
</file>

<file path=ppt/slides/_rels/slide2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2.png"/><Relationship Id="rId1" Type="http://schemas.openxmlformats.org/officeDocument/2006/relationships/slideLayout" Target="../slideLayouts/slideLayout157.xml"/></Relationships>
</file>

<file path=ppt/slides/_rels/slide2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3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8.xml"/></Relationships>
</file>

<file path=ppt/slides/_rels/slide2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0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ssna.org/news/2015/3/21/temple-grandin-coming-to-sacramento-on-april-3rd" TargetMode="External"/><Relationship Id="rId2" Type="http://schemas.openxmlformats.org/officeDocument/2006/relationships/image" Target="../media/image204.jpeg"/><Relationship Id="rId1" Type="http://schemas.openxmlformats.org/officeDocument/2006/relationships/slideLayout" Target="../slideLayouts/slideLayout212.xml"/></Relationships>
</file>

<file path=ppt/slides/_rels/slide3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png"/><Relationship Id="rId2" Type="http://schemas.openxmlformats.org/officeDocument/2006/relationships/image" Target="../media/image205.jpeg"/><Relationship Id="rId1" Type="http://schemas.openxmlformats.org/officeDocument/2006/relationships/slideLayout" Target="../slideLayouts/slideLayout212.xml"/><Relationship Id="rId4" Type="http://schemas.openxmlformats.org/officeDocument/2006/relationships/image" Target="../media/image207.png"/></Relationships>
</file>

<file path=ppt/slides/_rels/slide3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8.png"/><Relationship Id="rId1" Type="http://schemas.openxmlformats.org/officeDocument/2006/relationships/slideLayout" Target="../slideLayouts/slideLayout157.xml"/></Relationships>
</file>

<file path=ppt/slides/_rels/slide3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0.jpg"/><Relationship Id="rId2" Type="http://schemas.openxmlformats.org/officeDocument/2006/relationships/image" Target="../media/image209.png"/><Relationship Id="rId1" Type="http://schemas.openxmlformats.org/officeDocument/2006/relationships/slideLayout" Target="../slideLayouts/slideLayout157.xml"/><Relationship Id="rId4" Type="http://schemas.openxmlformats.org/officeDocument/2006/relationships/hyperlink" Target="http://www.bbc.com/news/world-europe-37034619" TargetMode="External"/></Relationships>
</file>

<file path=ppt/slides/_rels/slide3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1.png"/><Relationship Id="rId1" Type="http://schemas.openxmlformats.org/officeDocument/2006/relationships/slideLayout" Target="../slideLayouts/slideLayout157.xml"/></Relationships>
</file>

<file path=ppt/slides/_rels/slide3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0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iencedaily.com/releases/2008/07/080721152000.htm" TargetMode="External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23.xml"/><Relationship Id="rId5" Type="http://schemas.openxmlformats.org/officeDocument/2006/relationships/image" Target="../media/image213.png"/><Relationship Id="rId4" Type="http://schemas.openxmlformats.org/officeDocument/2006/relationships/image" Target="../media/image212.png"/></Relationships>
</file>

<file path=ppt/slides/_rels/slide3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food/afcompetitiveeating.html#title" TargetMode="External"/><Relationship Id="rId2" Type="http://schemas.openxmlformats.org/officeDocument/2006/relationships/image" Target="../media/image214.png"/><Relationship Id="rId1" Type="http://schemas.openxmlformats.org/officeDocument/2006/relationships/slideLayout" Target="../slideLayouts/slideLayout157.xml"/></Relationships>
</file>

<file path=ppt/slides/_rels/slide3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.umn.edu/cla/faculty/troufs/anthfood/afcompetitiveeating.html#title" TargetMode="External"/><Relationship Id="rId2" Type="http://schemas.openxmlformats.org/officeDocument/2006/relationships/image" Target="../media/image215.png"/><Relationship Id="rId1" Type="http://schemas.openxmlformats.org/officeDocument/2006/relationships/slideLayout" Target="../slideLayouts/slideLayout157.xml"/></Relationships>
</file>

<file path=ppt/slides/_rels/slide3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6.png"/><Relationship Id="rId2" Type="http://schemas.openxmlformats.org/officeDocument/2006/relationships/hyperlink" Target="https://munchies.vice.com/en_us/article/d7qq7v/eating-competitions-killed-two-people-on-the-same-day" TargetMode="External"/><Relationship Id="rId1" Type="http://schemas.openxmlformats.org/officeDocument/2006/relationships/slideLayout" Target="../slideLayouts/slideLayout157.xml"/></Relationships>
</file>

<file path=ppt/slides/_rels/slide3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m/future/story/20160615-the-people-who-cant-stop-eating-dirt?ocid=ww.social.link.email" TargetMode="External"/><Relationship Id="rId2" Type="http://schemas.openxmlformats.org/officeDocument/2006/relationships/image" Target="../media/image217.png"/><Relationship Id="rId1" Type="http://schemas.openxmlformats.org/officeDocument/2006/relationships/slideLayout" Target="../slideLayouts/slideLayout157.xml"/></Relationships>
</file>

<file path=ppt/slides/_rels/slide3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png"/><Relationship Id="rId2" Type="http://schemas.openxmlformats.org/officeDocument/2006/relationships/hyperlink" Target="http://www.nytimes.com/2013/08/04/opinion/sunday/the-woman-who-ate-cutlery.html?pagewanted=all" TargetMode="External"/><Relationship Id="rId1" Type="http://schemas.openxmlformats.org/officeDocument/2006/relationships/slideLayout" Target="../slideLayouts/slideLayout157.xml"/><Relationship Id="rId4" Type="http://schemas.openxmlformats.org/officeDocument/2006/relationships/image" Target="../media/image219.png"/></Relationships>
</file>

<file path=ppt/slides/_rels/slide3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1.png"/><Relationship Id="rId2" Type="http://schemas.openxmlformats.org/officeDocument/2006/relationships/image" Target="../media/image220.png"/><Relationship Id="rId1" Type="http://schemas.openxmlformats.org/officeDocument/2006/relationships/slideLayout" Target="../slideLayouts/slideLayout212.xml"/><Relationship Id="rId5" Type="http://schemas.openxmlformats.org/officeDocument/2006/relationships/image" Target="../media/image222.jpg"/><Relationship Id="rId4" Type="http://schemas.openxmlformats.org/officeDocument/2006/relationships/hyperlink" Target="https://en.wikipedia.org/wiki/Ancel_Keys" TargetMode="External"/></Relationships>
</file>

<file path=ppt/slides/_rels/slide3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1.png"/><Relationship Id="rId2" Type="http://schemas.openxmlformats.org/officeDocument/2006/relationships/image" Target="../media/image220.png"/><Relationship Id="rId1" Type="http://schemas.openxmlformats.org/officeDocument/2006/relationships/slideLayout" Target="../slideLayouts/slideLayout212.xml"/><Relationship Id="rId5" Type="http://schemas.openxmlformats.org/officeDocument/2006/relationships/image" Target="../media/image223.jpeg"/><Relationship Id="rId4" Type="http://schemas.openxmlformats.org/officeDocument/2006/relationships/hyperlink" Target="https://en.wikipedia.org/wiki/Ancel_Keys" TargetMode="External"/></Relationships>
</file>

<file path=ppt/slides/_rels/slide3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pr.org/sections/money/2012/03/01/147751097/why-napoleon-offered-a-prize-for-inventing-canned-food" TargetMode="External"/><Relationship Id="rId2" Type="http://schemas.openxmlformats.org/officeDocument/2006/relationships/image" Target="../media/image224.png"/><Relationship Id="rId1" Type="http://schemas.openxmlformats.org/officeDocument/2006/relationships/slideLayout" Target="../slideLayouts/slideLayout157.xml"/></Relationships>
</file>

<file path=ppt/slides/_rels/slide3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eniusstuff.com/videos/41738-napoleon-and-canned-food-the-story-of-nicolas-appert-video.htm" TargetMode="External"/><Relationship Id="rId2" Type="http://schemas.openxmlformats.org/officeDocument/2006/relationships/image" Target="../media/image225.png"/><Relationship Id="rId1" Type="http://schemas.openxmlformats.org/officeDocument/2006/relationships/slideLayout" Target="../slideLayouts/slideLayout157.xml"/></Relationships>
</file>

<file path=ppt/slides/_rels/slide3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6.jpeg"/><Relationship Id="rId1" Type="http://schemas.openxmlformats.org/officeDocument/2006/relationships/slideLayout" Target="../slideLayouts/slideLayout157.xml"/></Relationships>
</file>

<file path=ppt/slides/_rels/slide3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7.png"/><Relationship Id="rId2" Type="http://schemas.openxmlformats.org/officeDocument/2006/relationships/hyperlink" Target="http://time.com/4225884/ted-cruz-military-gluten-free-meals/" TargetMode="External"/><Relationship Id="rId1" Type="http://schemas.openxmlformats.org/officeDocument/2006/relationships/slideLayout" Target="../slideLayouts/slideLayout212.xml"/></Relationships>
</file>

<file path=ppt/slides/_rels/slide3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8.png"/><Relationship Id="rId2" Type="http://schemas.openxmlformats.org/officeDocument/2006/relationships/hyperlink" Target="https://www.mprnews.org/story/2015/09/09/npr-school-lunch" TargetMode="External"/><Relationship Id="rId1" Type="http://schemas.openxmlformats.org/officeDocument/2006/relationships/slideLayout" Target="../slideLayouts/slideLayout212.xml"/></Relationships>
</file>

<file path=ppt/slides/_rels/slide3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9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8.xml"/></Relationships>
</file>

<file path=ppt/slides/_rels/slide3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3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nflowercafenashville.com/catering-menu.html" TargetMode="External"/><Relationship Id="rId2" Type="http://schemas.openxmlformats.org/officeDocument/2006/relationships/image" Target="../media/image230.png"/><Relationship Id="rId1" Type="http://schemas.openxmlformats.org/officeDocument/2006/relationships/slideLayout" Target="../slideLayouts/slideLayout157.xml"/></Relationships>
</file>

<file path=ppt/slides/_rels/slide33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nflowercafenashville.com/catering-menu.html" TargetMode="External"/><Relationship Id="rId2" Type="http://schemas.openxmlformats.org/officeDocument/2006/relationships/image" Target="../media/image230.png"/><Relationship Id="rId1" Type="http://schemas.openxmlformats.org/officeDocument/2006/relationships/slideLayout" Target="../slideLayouts/slideLayout157.xml"/></Relationships>
</file>

<file path=ppt/slides/_rels/slide3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57.xml"/></Relationships>
</file>

<file path=ppt/slides/_rels/slide3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1.png"/><Relationship Id="rId1" Type="http://schemas.openxmlformats.org/officeDocument/2006/relationships/slideLayout" Target="../slideLayouts/slideLayout53.xml"/></Relationships>
</file>

<file path=ppt/slides/_rels/slide3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2.png"/><Relationship Id="rId1" Type="http://schemas.openxmlformats.org/officeDocument/2006/relationships/slideLayout" Target="../slideLayouts/slideLayout41.xml"/></Relationships>
</file>

<file path=ppt/slides/_rels/slide3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3.jpg"/><Relationship Id="rId1" Type="http://schemas.openxmlformats.org/officeDocument/2006/relationships/slideLayout" Target="../slideLayouts/slideLayout53.xml"/></Relationships>
</file>

<file path=ppt/slides/_rels/slide3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4.jpg"/><Relationship Id="rId1" Type="http://schemas.openxmlformats.org/officeDocument/2006/relationships/slideLayout" Target="../slideLayouts/slideLayout53.xml"/></Relationships>
</file>

<file path=ppt/slides/_rels/slide3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5.jpg"/><Relationship Id="rId1" Type="http://schemas.openxmlformats.org/officeDocument/2006/relationships/slideLayout" Target="../slideLayouts/slideLayout53.xml"/></Relationships>
</file>

<file path=ppt/slides/_rels/slide3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6.jpg"/><Relationship Id="rId1" Type="http://schemas.openxmlformats.org/officeDocument/2006/relationships/slideLayout" Target="../slideLayouts/slideLayout53.xml"/></Relationships>
</file>

<file path=ppt/slides/_rels/slide3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7.jpeg"/><Relationship Id="rId1" Type="http://schemas.openxmlformats.org/officeDocument/2006/relationships/slideLayout" Target="../slideLayouts/slideLayout53.xml"/></Relationships>
</file>

<file path=ppt/slides/_rels/slide3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8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53.xml"/></Relationships>
</file>

<file path=ppt/slides/_rels/slide3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9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53.xml"/></Relationships>
</file>

<file path=ppt/slides/_rels/slide3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52.xml.rels><?xml version="1.0" encoding="UTF-8" standalone="yes"?>
<Relationships xmlns="http://schemas.openxmlformats.org/package/2006/relationships"><Relationship Id="rId3" Type="http://schemas.openxmlformats.org/officeDocument/2006/relationships/hyperlink" Target="http://primo.lib.umn.edu/DULUTH:blended:UMN_ALMA51587247130001701" TargetMode="External"/><Relationship Id="rId2" Type="http://schemas.openxmlformats.org/officeDocument/2006/relationships/hyperlink" Target="http://www.d.umn.edu/cla/faculty/troufs/anthfood/video/video/Pig_Commandments_transcript.docx" TargetMode="External"/><Relationship Id="rId1" Type="http://schemas.openxmlformats.org/officeDocument/2006/relationships/slideLayout" Target="../slideLayouts/slideLayout250.xml"/><Relationship Id="rId4" Type="http://schemas.openxmlformats.org/officeDocument/2006/relationships/image" Target="../media/image240.jpg"/></Relationships>
</file>

<file path=ppt/slides/_rels/slide3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g"/><Relationship Id="rId2" Type="http://schemas.openxmlformats.org/officeDocument/2006/relationships/image" Target="../media/image70.jpg"/><Relationship Id="rId1" Type="http://schemas.openxmlformats.org/officeDocument/2006/relationships/slideLayout" Target="../slideLayouts/slideLayout157.xml"/></Relationships>
</file>

<file path=ppt/slides/_rels/slide3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1.jpeg"/><Relationship Id="rId1" Type="http://schemas.openxmlformats.org/officeDocument/2006/relationships/slideLayout" Target="../slideLayouts/slideLayout250.xml"/></Relationships>
</file>

<file path=ppt/slides/_rels/slide3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2.jpeg"/><Relationship Id="rId1" Type="http://schemas.openxmlformats.org/officeDocument/2006/relationships/slideLayout" Target="../slideLayouts/slideLayout250.xml"/></Relationships>
</file>

<file path=ppt/slides/_rels/slide3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3.png"/><Relationship Id="rId1" Type="http://schemas.openxmlformats.org/officeDocument/2006/relationships/slideLayout" Target="../slideLayouts/slideLayout250.xml"/></Relationships>
</file>

<file path=ppt/slides/_rels/slide3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4.jpeg"/><Relationship Id="rId1" Type="http://schemas.openxmlformats.org/officeDocument/2006/relationships/slideLayout" Target="../slideLayouts/slideLayout250.xml"/></Relationships>
</file>

<file path=ppt/slides/_rels/slide3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5.jpg"/><Relationship Id="rId1" Type="http://schemas.openxmlformats.org/officeDocument/2006/relationships/slideLayout" Target="../slideLayouts/slideLayout250.xml"/></Relationships>
</file>

<file path=ppt/slides/_rels/slide3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6.png"/><Relationship Id="rId1" Type="http://schemas.openxmlformats.org/officeDocument/2006/relationships/slideLayout" Target="../slideLayouts/slideLayout41.xml"/></Relationships>
</file>

<file path=ppt/slides/_rels/slide3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7.png"/><Relationship Id="rId1" Type="http://schemas.openxmlformats.org/officeDocument/2006/relationships/slideLayout" Target="../slideLayouts/slideLayout250.xml"/></Relationships>
</file>

<file path=ppt/slides/_rels/slide3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8.jpeg"/><Relationship Id="rId1" Type="http://schemas.openxmlformats.org/officeDocument/2006/relationships/slideLayout" Target="../slideLayouts/slideLayout41.xml"/></Relationships>
</file>

<file path=ppt/slides/_rels/slide3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6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mazon.com/Third-Plate-Field-Notes-Future/dp/0143127152/ref=sr_1_1?ie=UTF8&amp;qid=1452655502&amp;sr=8-1&amp;keywords=the+third+plate" TargetMode="External"/><Relationship Id="rId2" Type="http://schemas.openxmlformats.org/officeDocument/2006/relationships/image" Target="../media/image249.jpeg"/><Relationship Id="rId1" Type="http://schemas.openxmlformats.org/officeDocument/2006/relationships/slideLayout" Target="../slideLayouts/slideLayout53.xml"/></Relationships>
</file>

<file path=ppt/slides/_rels/slide3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0.jpeg"/><Relationship Id="rId1" Type="http://schemas.openxmlformats.org/officeDocument/2006/relationships/slideLayout" Target="../slideLayouts/slideLayout157.xml"/></Relationships>
</file>

<file path=ppt/slides/_rels/slide3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2.png"/><Relationship Id="rId2" Type="http://schemas.openxmlformats.org/officeDocument/2006/relationships/image" Target="../media/image251.png"/><Relationship Id="rId1" Type="http://schemas.openxmlformats.org/officeDocument/2006/relationships/slideLayout" Target="../slideLayouts/slideLayout157.xml"/><Relationship Id="rId5" Type="http://schemas.openxmlformats.org/officeDocument/2006/relationships/hyperlink" Target="http://www.youtube.com/watch?v=cljb32OuIK8" TargetMode="External"/><Relationship Id="rId4" Type="http://schemas.openxmlformats.org/officeDocument/2006/relationships/hyperlink" Target="http://www.rodaleinc.com/newsroom/rodale-books-publish-his-royal-highness-prince-charless-landmark-speech-future-food" TargetMode="External"/></Relationships>
</file>

<file path=ppt/slides/_rels/slide3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3.png"/><Relationship Id="rId1" Type="http://schemas.openxmlformats.org/officeDocument/2006/relationships/slideLayout" Target="../slideLayouts/slideLayout53.xml"/></Relationships>
</file>

<file path=ppt/slides/_rels/slide3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57.xml"/></Relationships>
</file>

<file path=ppt/slides/_rels/slide3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57.xml"/></Relationships>
</file>

<file path=ppt/slides/_rels/slide3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7.xml"/></Relationships>
</file>

<file path=ppt/slides/_rels/slide3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4.png"/><Relationship Id="rId2" Type="http://schemas.openxmlformats.org/officeDocument/2006/relationships/hyperlink" Target="http://familywellnesshq.com/genetically-modified-salmon-the-first-ge-animal-designed-for-human-consumption-is-destined-for-the-u-s-markets/" TargetMode="External"/><Relationship Id="rId1" Type="http://schemas.openxmlformats.org/officeDocument/2006/relationships/slideLayout" Target="../slideLayouts/slideLayout41.xml"/></Relationships>
</file>

<file path=ppt/slides/_rels/slide3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5.jpeg"/><Relationship Id="rId1" Type="http://schemas.openxmlformats.org/officeDocument/2006/relationships/slideLayout" Target="../slideLayouts/slideLayout4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93485" y="2430648"/>
            <a:ext cx="8098972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"Nutrition and Eating: Understanding </a:t>
            </a:r>
            <a:endParaRPr lang="en-US" sz="48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How </a:t>
            </a:r>
            <a:r>
              <a:rPr lang="en-US" sz="48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and Why We </a:t>
            </a:r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Eat.”</a:t>
            </a:r>
          </a:p>
          <a:p>
            <a:pPr lvl="4"/>
            <a:endParaRPr lang="en-US" sz="1000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lvl="4"/>
            <a:endParaRPr lang="en-US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855663" lvl="2"/>
            <a:r>
              <a:rPr lang="en-US" sz="2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Tim Roufs</a:t>
            </a:r>
          </a:p>
          <a:p>
            <a:pPr marL="855663" lvl="2"/>
            <a:r>
              <a:rPr lang="en-US" sz="2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Department of Anthropology, Sociology and Criminology</a:t>
            </a:r>
          </a:p>
          <a:p>
            <a:pPr marL="855663" lvl="2"/>
            <a:r>
              <a:rPr lang="en-US" sz="2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Anthropology of Food</a:t>
            </a:r>
          </a:p>
          <a:p>
            <a:pPr marL="855663" lvl="2"/>
            <a:r>
              <a:rPr lang="en-US" sz="2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University of Minnesota Duluth</a:t>
            </a:r>
            <a:endParaRPr lang="en-US" sz="20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-3629"/>
            <a:ext cx="9144000" cy="150253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725027" y="1129574"/>
            <a:ext cx="65915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dirty="0" smtClean="0">
                <a:latin typeface="Adobe Fan Heiti Std B" pitchFamily="34" charset="-128"/>
                <a:ea typeface="Adobe Fan Heiti Std B" pitchFamily="34" charset="-128"/>
                <a:cs typeface="Ebrima" panose="02000000000000000000" pitchFamily="2" charset="0"/>
              </a:rPr>
              <a:t>2017</a:t>
            </a:r>
            <a:endParaRPr lang="en-US" sz="1600" dirty="0">
              <a:latin typeface="Adobe Fan Heiti Std B" pitchFamily="34" charset="-128"/>
              <a:ea typeface="Adobe Fan Heiti Std B" pitchFamily="34" charset="-128"/>
              <a:cs typeface="Ebrima" panose="02000000000000000000" pitchFamily="2" charset="0"/>
            </a:endParaRPr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95" y="1562499"/>
            <a:ext cx="7064979" cy="437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 bwMode="auto">
          <a:xfrm>
            <a:off x="5965371" y="1542448"/>
            <a:ext cx="3117476" cy="36195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en-US" sz="6600" b="0" i="1" u="none" strike="noStrike" cap="none" normalizeH="0" baseline="0" smtClean="0">
              <a:ln>
                <a:noFill/>
              </a:ln>
              <a:solidFill>
                <a:srgbClr val="FF0000"/>
              </a:solidFill>
              <a:effectLst/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603710" y="6455522"/>
            <a:ext cx="191385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/>
              <a:t>© 2017 Timothy G. Roufs</a:t>
            </a:r>
          </a:p>
        </p:txBody>
      </p:sp>
    </p:spTree>
    <p:extLst>
      <p:ext uri="{BB962C8B-B14F-4D97-AF65-F5344CB8AC3E}">
        <p14:creationId xmlns:p14="http://schemas.microsoft.com/office/powerpoint/2010/main" val="13060805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0875" y="0"/>
            <a:ext cx="5890482" cy="68580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596569" y="6030760"/>
            <a:ext cx="6125029" cy="8156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Tim Roufs and </a:t>
            </a:r>
            <a:r>
              <a:rPr lang="en-US" sz="1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Bentley Fox Roufs</a:t>
            </a:r>
          </a:p>
          <a:p>
            <a:pPr algn="ctr"/>
            <a:r>
              <a:rPr lang="en-US" sz="11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Allen D. Leman Swine Conference</a:t>
            </a:r>
          </a:p>
          <a:p>
            <a:pPr algn="ctr"/>
            <a:r>
              <a:rPr lang="en-US" sz="11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CEFANS </a:t>
            </a:r>
          </a:p>
          <a:p>
            <a:pPr algn="ctr"/>
            <a:r>
              <a:rPr lang="en-US" sz="11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College to career Seminar for High School Students </a:t>
            </a:r>
          </a:p>
        </p:txBody>
      </p:sp>
    </p:spTree>
    <p:extLst>
      <p:ext uri="{BB962C8B-B14F-4D97-AF65-F5344CB8AC3E}">
        <p14:creationId xmlns:p14="http://schemas.microsoft.com/office/powerpoint/2010/main" val="9770975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078"/>
            <a:ext cx="9144000" cy="6858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339337" y="6383311"/>
            <a:ext cx="240161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 smtClean="0">
                <a:solidFill>
                  <a:srgbClr val="FFFFFF"/>
                </a:solidFill>
              </a:rPr>
              <a:t>durians at a market in Singapore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20058" y="2812722"/>
            <a:ext cx="746760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20000"/>
              </a:spcBef>
            </a:pPr>
            <a:r>
              <a:rPr kumimoji="1" lang="en-US" sz="4000" b="1" kern="0" dirty="0" smtClean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What do Anthropologists do?</a:t>
            </a:r>
            <a:endParaRPr lang="en-US" sz="2000" b="1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41584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078"/>
            <a:ext cx="9144000" cy="6858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339337" y="6383311"/>
            <a:ext cx="240161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 smtClean="0">
                <a:solidFill>
                  <a:srgbClr val="FFFFFF"/>
                </a:solidFill>
              </a:rPr>
              <a:t>durians at a market in Singapore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20058" y="2812722"/>
            <a:ext cx="746760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20000"/>
              </a:spcBef>
            </a:pPr>
            <a:r>
              <a:rPr kumimoji="1" lang="en-US" sz="4000" b="1" kern="0" dirty="0" smtClean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What do Anthropologists do?</a:t>
            </a:r>
            <a:endParaRPr lang="en-US" sz="2000" b="1" dirty="0" smtClean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34572" y="3442359"/>
            <a:ext cx="7467601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kumimoji="1" lang="en-US" sz="4000" b="1" kern="0" dirty="0" smtClean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In a nutshell, anthropologists study people and their customs around the world</a:t>
            </a:r>
            <a:endParaRPr lang="en-US" sz="4000" b="1" dirty="0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25292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078"/>
            <a:ext cx="9144000" cy="6858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339337" y="6383311"/>
            <a:ext cx="240161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 smtClean="0">
                <a:solidFill>
                  <a:srgbClr val="FFFFFF"/>
                </a:solidFill>
              </a:rPr>
              <a:t>durians at a market in Singapore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20058" y="2812722"/>
            <a:ext cx="746760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20000"/>
              </a:spcBef>
            </a:pPr>
            <a:r>
              <a:rPr kumimoji="1" lang="en-US" sz="4000" b="1" kern="0" dirty="0" smtClean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What do Anthropologists do?</a:t>
            </a:r>
            <a:endParaRPr lang="en-US" sz="2000" b="1" dirty="0" smtClean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34572" y="3442359"/>
            <a:ext cx="7467601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kumimoji="1" lang="en-US" sz="4000" b="1" kern="0" dirty="0" smtClean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In a nutshell, anthropologists study people and their customs around the world</a:t>
            </a:r>
            <a:endParaRPr lang="en-US" sz="4000" b="1" dirty="0" smtClean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69702" y="5301673"/>
            <a:ext cx="746760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kumimoji="1" lang="en-US" sz="3600" b="1" kern="0" dirty="0" smtClean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both contemporary </a:t>
            </a:r>
          </a:p>
          <a:p>
            <a:pPr algn="ctr"/>
            <a:r>
              <a:rPr kumimoji="1" lang="en-US" sz="3600" b="1" kern="0" dirty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a</a:t>
            </a:r>
            <a:r>
              <a:rPr kumimoji="1" lang="en-US" sz="3600" b="1" kern="0" dirty="0" smtClean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nd prehistoric . . .</a:t>
            </a:r>
            <a:endParaRPr lang="en-US" sz="3600" b="1" dirty="0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75036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339337" y="6383311"/>
            <a:ext cx="240161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 smtClean="0">
                <a:solidFill>
                  <a:srgbClr val="FFFFFF"/>
                </a:solidFill>
              </a:rPr>
              <a:t>durians at a market in Singapore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17710" y="2696218"/>
            <a:ext cx="7467601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kumimoji="1" lang="en-US" sz="3600" b="1" i="1" kern="0" dirty="0" smtClean="0">
                <a:ln w="6350">
                  <a:solidFill>
                    <a:srgbClr val="0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Cultural</a:t>
            </a:r>
            <a:r>
              <a:rPr kumimoji="1" lang="en-US" sz="3600" b="1" kern="0" dirty="0" smtClean="0">
                <a:ln w="6350">
                  <a:solidFill>
                    <a:srgbClr val="0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 </a:t>
            </a:r>
            <a:r>
              <a:rPr kumimoji="1" lang="en-US" sz="3600" b="1" kern="0" dirty="0" smtClean="0">
                <a:ln w="6350">
                  <a:solidFill>
                    <a:srgbClr val="0000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Anthropologists</a:t>
            </a:r>
          </a:p>
          <a:p>
            <a:pPr algn="ctr">
              <a:lnSpc>
                <a:spcPct val="150000"/>
              </a:lnSpc>
            </a:pPr>
            <a:r>
              <a:rPr kumimoji="1" lang="en-US" sz="3600" b="1" kern="0" dirty="0" smtClean="0">
                <a:ln w="6350">
                  <a:solidFill>
                    <a:srgbClr val="0000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deal with </a:t>
            </a:r>
          </a:p>
          <a:p>
            <a:pPr algn="ctr">
              <a:lnSpc>
                <a:spcPct val="150000"/>
              </a:lnSpc>
            </a:pPr>
            <a:r>
              <a:rPr kumimoji="1" lang="en-US" sz="3600" b="1" kern="0" dirty="0" smtClean="0">
                <a:ln w="6350">
                  <a:solidFill>
                    <a:srgbClr val="0000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real people in real places . . .</a:t>
            </a:r>
            <a:endParaRPr lang="en-US" sz="3600" b="1" dirty="0" smtClean="0">
              <a:ln w="6350">
                <a:solidFill>
                  <a:srgbClr val="0000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757470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219" y="8692"/>
            <a:ext cx="9144000" cy="68493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1494971" y="5334088"/>
            <a:ext cx="6125029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Tim Roufs and Alan Caldwell, Pitmaster</a:t>
            </a:r>
            <a:r>
              <a:rPr lang="en-US" sz="2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/>
            </a:r>
            <a:br>
              <a:rPr lang="en-US" sz="2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  </a:t>
            </a:r>
            <a:r>
              <a:rPr lang="en-US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hlinkClick r:id="rId3"/>
              </a:rPr>
              <a:t>Fargo's Pit BBQ</a:t>
            </a:r>
            <a:r>
              <a:rPr lang="en-US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/>
            </a:r>
            <a:br>
              <a:rPr lang="en-US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 </a:t>
            </a:r>
            <a:r>
              <a:rPr lang="en-US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hlinkClick r:id="rId4"/>
              </a:rPr>
              <a:t>Fargo's Pit BBQ on </a:t>
            </a:r>
            <a:r>
              <a:rPr lang="en-US" b="1" dirty="0" err="1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hlinkClick r:id="rId4"/>
              </a:rPr>
              <a:t>FaceBook</a:t>
            </a:r>
            <a:r>
              <a:rPr lang="en-US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hlinkClick r:id="rId4"/>
              </a:rPr>
              <a:t/>
            </a:r>
            <a:br>
              <a:rPr lang="en-US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hlinkClick r:id="rId4"/>
              </a:rPr>
            </a:br>
            <a:r>
              <a:rPr lang="en-US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Bryan, TX</a:t>
            </a:r>
          </a:p>
        </p:txBody>
      </p:sp>
    </p:spTree>
    <p:extLst>
      <p:ext uri="{BB962C8B-B14F-4D97-AF65-F5344CB8AC3E}">
        <p14:creationId xmlns:p14="http://schemas.microsoft.com/office/powerpoint/2010/main" val="402051066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AutoShape 2"/>
          <p:cNvSpPr>
            <a:spLocks noChangeArrowheads="1"/>
          </p:cNvSpPr>
          <p:nvPr/>
        </p:nvSpPr>
        <p:spPr bwMode="auto">
          <a:xfrm>
            <a:off x="2914653" y="46104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3" name="AutoShape 3"/>
          <p:cNvSpPr>
            <a:spLocks noChangeArrowheads="1"/>
          </p:cNvSpPr>
          <p:nvPr/>
        </p:nvSpPr>
        <p:spPr bwMode="auto">
          <a:xfrm>
            <a:off x="2533653" y="394374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4" name="AutoShape 4"/>
          <p:cNvSpPr>
            <a:spLocks noChangeArrowheads="1"/>
          </p:cNvSpPr>
          <p:nvPr/>
        </p:nvSpPr>
        <p:spPr bwMode="auto">
          <a:xfrm flipV="1">
            <a:off x="1847852" y="486766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5" name="AutoShape 5"/>
          <p:cNvSpPr>
            <a:spLocks noChangeArrowheads="1"/>
          </p:cNvSpPr>
          <p:nvPr/>
        </p:nvSpPr>
        <p:spPr bwMode="auto">
          <a:xfrm>
            <a:off x="1890603" y="6546279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6" name="AutoShape 6"/>
          <p:cNvSpPr>
            <a:spLocks noChangeArrowheads="1"/>
          </p:cNvSpPr>
          <p:nvPr/>
        </p:nvSpPr>
        <p:spPr bwMode="auto">
          <a:xfrm>
            <a:off x="2495550" y="46104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7" name="AutoShape 7"/>
          <p:cNvSpPr>
            <a:spLocks noChangeArrowheads="1"/>
          </p:cNvSpPr>
          <p:nvPr/>
        </p:nvSpPr>
        <p:spPr bwMode="auto">
          <a:xfrm>
            <a:off x="3181350" y="50105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8" name="AutoShape 8"/>
          <p:cNvSpPr>
            <a:spLocks noChangeArrowheads="1"/>
          </p:cNvSpPr>
          <p:nvPr/>
        </p:nvSpPr>
        <p:spPr bwMode="auto">
          <a:xfrm>
            <a:off x="3238501" y="52962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46089" name="AutoShape 9"/>
          <p:cNvSpPr>
            <a:spLocks noChangeArrowheads="1"/>
          </p:cNvSpPr>
          <p:nvPr/>
        </p:nvSpPr>
        <p:spPr bwMode="auto">
          <a:xfrm>
            <a:off x="2724150" y="53343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4514" y="603072"/>
            <a:ext cx="9144000" cy="6080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Rectangle 11"/>
          <p:cNvSpPr/>
          <p:nvPr/>
        </p:nvSpPr>
        <p:spPr>
          <a:xfrm>
            <a:off x="1871560" y="5885434"/>
            <a:ext cx="537107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ln>
                  <a:solidFill>
                    <a:srgbClr val="0C0600"/>
                  </a:solidFill>
                  <a:round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Paul Buffalo Meditating Wild Rice </a:t>
            </a:r>
            <a:r>
              <a:rPr lang="en-US" sz="2000" b="1" dirty="0" smtClean="0">
                <a:ln>
                  <a:solidFill>
                    <a:srgbClr val="0C0600"/>
                  </a:solidFill>
                  <a:round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Beds</a:t>
            </a:r>
          </a:p>
          <a:p>
            <a:pPr algn="ctr"/>
            <a:r>
              <a:rPr lang="en-US" sz="2000" b="1" dirty="0" smtClean="0">
                <a:ln>
                  <a:solidFill>
                    <a:srgbClr val="0C0600"/>
                  </a:solidFill>
                  <a:round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Leech Lake, MN</a:t>
            </a:r>
            <a:endParaRPr lang="en-US" sz="2000" b="1" dirty="0">
              <a:ln>
                <a:solidFill>
                  <a:srgbClr val="0C0600"/>
                </a:solidFill>
                <a:round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1402701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074" name="Picture 2" descr="Image may contain: 2 peop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2865"/>
            <a:ext cx="9116896" cy="6103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5900318" y="5503702"/>
            <a:ext cx="265668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Kim and Tim Roufs  </a:t>
            </a:r>
          </a:p>
          <a:p>
            <a:pPr algn="ctr"/>
            <a:r>
              <a:rPr lang="en-US" sz="2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Grand Marais, MN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77806311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050" name="Picture 2" descr="Image may contain: 1 pers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1399" y="19801"/>
            <a:ext cx="3846487" cy="6838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838199" y="5439755"/>
            <a:ext cx="746760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</a:pPr>
            <a:r>
              <a:rPr kumimoji="1" lang="en-US" sz="2400" b="1" kern="0" dirty="0" smtClean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Fish Market Exhibit</a:t>
            </a:r>
            <a:br>
              <a:rPr kumimoji="1" lang="en-US" sz="2400" b="1" kern="0" dirty="0" smtClean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</a:br>
            <a:r>
              <a:rPr kumimoji="1" lang="en-US" sz="2400" b="1" kern="0" dirty="0" smtClean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Food Expo</a:t>
            </a:r>
          </a:p>
          <a:p>
            <a:pPr algn="ctr">
              <a:spcBef>
                <a:spcPts val="0"/>
              </a:spcBef>
            </a:pPr>
            <a:r>
              <a:rPr kumimoji="1" lang="en-US" sz="2400" b="1" kern="0" dirty="0" smtClean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Milan, Italy</a:t>
            </a:r>
            <a:endParaRPr lang="en-US" sz="1200" b="1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56598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3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884"/>
            <a:ext cx="9144000" cy="6854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3962399" y="5105933"/>
            <a:ext cx="4804225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</a:pPr>
            <a:r>
              <a:rPr kumimoji="1" lang="en-US" sz="2800" b="1" kern="0" dirty="0" smtClean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Kim Smyth Roufs</a:t>
            </a:r>
            <a:br>
              <a:rPr kumimoji="1" lang="en-US" sz="2800" b="1" kern="0" dirty="0" smtClean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</a:br>
            <a:r>
              <a:rPr kumimoji="1" lang="en-US" sz="2800" b="1" kern="0" dirty="0" smtClean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Media Cooking “Contest”</a:t>
            </a:r>
          </a:p>
          <a:p>
            <a:pPr algn="ctr">
              <a:spcBef>
                <a:spcPts val="0"/>
              </a:spcBef>
            </a:pPr>
            <a:r>
              <a:rPr kumimoji="1" lang="en-US" sz="2800" b="1" kern="0" dirty="0" smtClean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dist="165100" dir="18900000" algn="bl" rotWithShape="0">
                    <a:prstClr val="black">
                      <a:alpha val="40000"/>
                    </a:prstClr>
                  </a:outerShdw>
                </a:effectLst>
                <a:latin typeface="Arial"/>
              </a:rPr>
              <a:t>Brisbane, Australia</a:t>
            </a:r>
            <a:endParaRPr lang="en-US" sz="14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393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937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0753" y="228600"/>
            <a:ext cx="5620647" cy="640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3926002" y="5997583"/>
            <a:ext cx="1281120" cy="67710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en-US" sz="2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Australia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68385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4098" name="Picture 2" descr="http://www.d.umn.edu/cla/faculty/troufs/anthfood/images/Nora_and_chicken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8617" y="-14239"/>
            <a:ext cx="514676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2486509" y="5373481"/>
            <a:ext cx="4160113" cy="129266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en-US" sz="2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Nora Roufs</a:t>
            </a:r>
          </a:p>
          <a:p>
            <a:pPr algn="ctr"/>
            <a:r>
              <a:rPr lang="en-US" sz="2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Assistant Urban Chicken Farmer</a:t>
            </a:r>
          </a:p>
          <a:p>
            <a:pPr algn="ctr"/>
            <a:r>
              <a:rPr lang="en-US" sz="2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Duluth, MN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8862130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AutoShape 2"/>
          <p:cNvSpPr>
            <a:spLocks noChangeArrowheads="1"/>
          </p:cNvSpPr>
          <p:nvPr/>
        </p:nvSpPr>
        <p:spPr bwMode="auto">
          <a:xfrm>
            <a:off x="2914653" y="46104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3" name="AutoShape 3"/>
          <p:cNvSpPr>
            <a:spLocks noChangeArrowheads="1"/>
          </p:cNvSpPr>
          <p:nvPr/>
        </p:nvSpPr>
        <p:spPr bwMode="auto">
          <a:xfrm>
            <a:off x="2533653" y="394374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4" name="AutoShape 4"/>
          <p:cNvSpPr>
            <a:spLocks noChangeArrowheads="1"/>
          </p:cNvSpPr>
          <p:nvPr/>
        </p:nvSpPr>
        <p:spPr bwMode="auto">
          <a:xfrm flipV="1">
            <a:off x="1847852" y="486766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6" name="AutoShape 6"/>
          <p:cNvSpPr>
            <a:spLocks noChangeArrowheads="1"/>
          </p:cNvSpPr>
          <p:nvPr/>
        </p:nvSpPr>
        <p:spPr bwMode="auto">
          <a:xfrm>
            <a:off x="2495550" y="46104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7" name="AutoShape 7"/>
          <p:cNvSpPr>
            <a:spLocks noChangeArrowheads="1"/>
          </p:cNvSpPr>
          <p:nvPr/>
        </p:nvSpPr>
        <p:spPr bwMode="auto">
          <a:xfrm>
            <a:off x="3181350" y="50105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8" name="AutoShape 8"/>
          <p:cNvSpPr>
            <a:spLocks noChangeArrowheads="1"/>
          </p:cNvSpPr>
          <p:nvPr/>
        </p:nvSpPr>
        <p:spPr bwMode="auto">
          <a:xfrm>
            <a:off x="3238501" y="52962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46089" name="AutoShape 9"/>
          <p:cNvSpPr>
            <a:spLocks noChangeArrowheads="1"/>
          </p:cNvSpPr>
          <p:nvPr/>
        </p:nvSpPr>
        <p:spPr bwMode="auto">
          <a:xfrm>
            <a:off x="2724150" y="53343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2052" name="Picture 4" descr="http://www.duluthnewstribune.com/sites/default/files/styles/16x9_860/public/field/image/kucheraUMDFARM0718c1.jpg?itok=27ptyhyq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6" y="1724657"/>
            <a:ext cx="9144000" cy="5146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ectangle 15"/>
          <p:cNvSpPr/>
          <p:nvPr/>
        </p:nvSpPr>
        <p:spPr>
          <a:xfrm>
            <a:off x="2286915" y="654073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800" dirty="0">
                <a:hlinkClick r:id="rId4"/>
              </a:rPr>
              <a:t>http://www.d.umn.edu/landlab/</a:t>
            </a:r>
            <a:endParaRPr lang="en-US" sz="800" dirty="0"/>
          </a:p>
        </p:txBody>
      </p:sp>
      <p:sp>
        <p:nvSpPr>
          <p:cNvPr id="3" name="Rectangle 2"/>
          <p:cNvSpPr/>
          <p:nvPr/>
        </p:nvSpPr>
        <p:spPr>
          <a:xfrm>
            <a:off x="495300" y="232886"/>
            <a:ext cx="7943850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/>
              <a:t>'A LAND LAB': UMD garden engages students and faculty to grow food for the university’s dining service</a:t>
            </a:r>
          </a:p>
          <a:p>
            <a:r>
              <a:rPr lang="en-US" dirty="0"/>
              <a:t>By </a:t>
            </a:r>
            <a:r>
              <a:rPr lang="en-US" dirty="0">
                <a:hlinkClick r:id="rId5"/>
              </a:rPr>
              <a:t>Mike </a:t>
            </a:r>
            <a:r>
              <a:rPr lang="en-US" dirty="0" err="1" smtClean="0">
                <a:hlinkClick r:id="rId5"/>
              </a:rPr>
              <a:t>Creger</a:t>
            </a:r>
            <a:r>
              <a:rPr lang="en-US" dirty="0" smtClean="0"/>
              <a:t>, </a:t>
            </a:r>
            <a:r>
              <a:rPr lang="en-US" dirty="0" err="1" smtClean="0">
                <a:hlinkClick r:id="rId6"/>
              </a:rPr>
              <a:t>DuluthNewsTribune</a:t>
            </a:r>
            <a:endParaRPr lang="en-US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6095237"/>
            <a:ext cx="1152532" cy="368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8602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70859" y="2582476"/>
            <a:ext cx="7358743" cy="30138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and all the while we pay attention to 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prehistoric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aspects of food . . .</a:t>
            </a:r>
          </a:p>
        </p:txBody>
      </p:sp>
    </p:spTree>
    <p:extLst>
      <p:ext uri="{BB962C8B-B14F-4D97-AF65-F5344CB8AC3E}">
        <p14:creationId xmlns:p14="http://schemas.microsoft.com/office/powerpoint/2010/main" val="4174418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AutoShape 2"/>
          <p:cNvSpPr>
            <a:spLocks noChangeArrowheads="1"/>
          </p:cNvSpPr>
          <p:nvPr/>
        </p:nvSpPr>
        <p:spPr bwMode="auto">
          <a:xfrm>
            <a:off x="2914653" y="46104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3" name="AutoShape 3"/>
          <p:cNvSpPr>
            <a:spLocks noChangeArrowheads="1"/>
          </p:cNvSpPr>
          <p:nvPr/>
        </p:nvSpPr>
        <p:spPr bwMode="auto">
          <a:xfrm>
            <a:off x="2533653" y="394374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4" name="AutoShape 4"/>
          <p:cNvSpPr>
            <a:spLocks noChangeArrowheads="1"/>
          </p:cNvSpPr>
          <p:nvPr/>
        </p:nvSpPr>
        <p:spPr bwMode="auto">
          <a:xfrm flipV="1">
            <a:off x="1847852" y="486766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6" name="AutoShape 6"/>
          <p:cNvSpPr>
            <a:spLocks noChangeArrowheads="1"/>
          </p:cNvSpPr>
          <p:nvPr/>
        </p:nvSpPr>
        <p:spPr bwMode="auto">
          <a:xfrm>
            <a:off x="2495550" y="46104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7" name="AutoShape 7"/>
          <p:cNvSpPr>
            <a:spLocks noChangeArrowheads="1"/>
          </p:cNvSpPr>
          <p:nvPr/>
        </p:nvSpPr>
        <p:spPr bwMode="auto">
          <a:xfrm>
            <a:off x="3181350" y="50105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8" name="AutoShape 8"/>
          <p:cNvSpPr>
            <a:spLocks noChangeArrowheads="1"/>
          </p:cNvSpPr>
          <p:nvPr/>
        </p:nvSpPr>
        <p:spPr bwMode="auto">
          <a:xfrm>
            <a:off x="3238501" y="52962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46089" name="AutoShape 9"/>
          <p:cNvSpPr>
            <a:spLocks noChangeArrowheads="1"/>
          </p:cNvSpPr>
          <p:nvPr/>
        </p:nvSpPr>
        <p:spPr bwMode="auto">
          <a:xfrm>
            <a:off x="2724150" y="53343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3795" y="474376"/>
            <a:ext cx="6087862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1229" y="1484086"/>
            <a:ext cx="1270000" cy="60960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1349823" y="6125100"/>
            <a:ext cx="6382657" cy="461665"/>
          </a:xfrm>
          <a:prstGeom prst="rect">
            <a:avLst/>
          </a:prstGeom>
          <a:solidFill>
            <a:srgbClr val="FFFFFF"/>
          </a:solidFill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</a:pPr>
            <a:r>
              <a:rPr kumimoji="1" lang="en-US" sz="2400" b="1" kern="0" dirty="0" smtClean="0">
                <a:ln w="6350">
                  <a:solidFill>
                    <a:srgbClr val="0C06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Archaeology</a:t>
            </a:r>
            <a:endParaRPr lang="en-US" sz="1200" b="1" dirty="0" smtClean="0"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478978" y="6521710"/>
            <a:ext cx="814251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>
                <a:hlinkClick r:id="rId5"/>
              </a:rPr>
              <a:t>http://www.npr.org/sections/thesalt/2015/12/08/458846536/party-like-its-2-500-bc-feasts-at-stonehenge-were-epic-barbecues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5993917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2150" y="-7772"/>
            <a:ext cx="6771967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752702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5136" y="224515"/>
            <a:ext cx="2773681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457194" y="4453083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2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Mesolithic Honey </a:t>
            </a: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gatherer,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2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"Man of </a:t>
            </a:r>
            <a:r>
              <a:rPr lang="en-US" sz="2400" b="1" dirty="0" err="1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Bicorp</a:t>
            </a: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“,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2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f</a:t>
            </a: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rom La </a:t>
            </a:r>
            <a:r>
              <a:rPr lang="en-US" sz="2400" b="1" dirty="0" err="1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Araña</a:t>
            </a:r>
            <a:r>
              <a:rPr lang="en-US" sz="2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 Cave, </a:t>
            </a:r>
            <a:endParaRPr lang="en-US" sz="24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near </a:t>
            </a:r>
            <a:r>
              <a:rPr lang="en-US" sz="2400" b="1" dirty="0" err="1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Bicorp</a:t>
            </a:r>
            <a:r>
              <a:rPr lang="en-US" sz="2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, Valencia, Spain </a:t>
            </a:r>
            <a:br>
              <a:rPr lang="en-US" sz="2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</a:br>
            <a:r>
              <a:rPr lang="en-US" sz="2400" b="1" i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ca</a:t>
            </a:r>
            <a:r>
              <a:rPr lang="en-US" sz="2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. 7,000 B.C.</a:t>
            </a:r>
          </a:p>
        </p:txBody>
      </p:sp>
    </p:spTree>
    <p:extLst>
      <p:ext uri="{BB962C8B-B14F-4D97-AF65-F5344CB8AC3E}">
        <p14:creationId xmlns:p14="http://schemas.microsoft.com/office/powerpoint/2010/main" val="60939266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AutoShape 2"/>
          <p:cNvSpPr>
            <a:spLocks noChangeArrowheads="1"/>
          </p:cNvSpPr>
          <p:nvPr/>
        </p:nvSpPr>
        <p:spPr bwMode="auto">
          <a:xfrm>
            <a:off x="2914653" y="46104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3" name="AutoShape 3"/>
          <p:cNvSpPr>
            <a:spLocks noChangeArrowheads="1"/>
          </p:cNvSpPr>
          <p:nvPr/>
        </p:nvSpPr>
        <p:spPr bwMode="auto">
          <a:xfrm>
            <a:off x="2533653" y="394374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4" name="AutoShape 4"/>
          <p:cNvSpPr>
            <a:spLocks noChangeArrowheads="1"/>
          </p:cNvSpPr>
          <p:nvPr/>
        </p:nvSpPr>
        <p:spPr bwMode="auto">
          <a:xfrm flipV="1">
            <a:off x="1847852" y="486766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6" name="AutoShape 6"/>
          <p:cNvSpPr>
            <a:spLocks noChangeArrowheads="1"/>
          </p:cNvSpPr>
          <p:nvPr/>
        </p:nvSpPr>
        <p:spPr bwMode="auto">
          <a:xfrm>
            <a:off x="2495550" y="46104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7" name="AutoShape 7"/>
          <p:cNvSpPr>
            <a:spLocks noChangeArrowheads="1"/>
          </p:cNvSpPr>
          <p:nvPr/>
        </p:nvSpPr>
        <p:spPr bwMode="auto">
          <a:xfrm>
            <a:off x="3181350" y="50105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8" name="AutoShape 8"/>
          <p:cNvSpPr>
            <a:spLocks noChangeArrowheads="1"/>
          </p:cNvSpPr>
          <p:nvPr/>
        </p:nvSpPr>
        <p:spPr bwMode="auto">
          <a:xfrm>
            <a:off x="3238501" y="52962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46089" name="AutoShape 9"/>
          <p:cNvSpPr>
            <a:spLocks noChangeArrowheads="1"/>
          </p:cNvSpPr>
          <p:nvPr/>
        </p:nvSpPr>
        <p:spPr bwMode="auto">
          <a:xfrm>
            <a:off x="2724150" y="53343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2840" y="13330"/>
            <a:ext cx="5267227" cy="6858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676414" y="5834467"/>
            <a:ext cx="576942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FFFF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Pictograph from </a:t>
            </a:r>
            <a:r>
              <a:rPr lang="en-US" sz="2400" b="1" dirty="0" err="1">
                <a:ln>
                  <a:solidFill>
                    <a:srgbClr val="0C0600"/>
                  </a:solidFill>
                  <a:miter lim="800000"/>
                </a:ln>
                <a:solidFill>
                  <a:srgbClr val="FFFFFF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Hegman</a:t>
            </a:r>
            <a:r>
              <a:rPr lang="en-US" sz="2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FFFF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Lake, </a:t>
            </a:r>
            <a:endParaRPr lang="en-US" sz="24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FFFF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near Ely, Minnesota</a:t>
            </a:r>
            <a:endParaRPr lang="en-US" sz="2400" b="1" dirty="0">
              <a:ln>
                <a:solidFill>
                  <a:srgbClr val="0C0600"/>
                </a:solidFill>
                <a:miter lim="800000"/>
              </a:ln>
              <a:solidFill>
                <a:srgbClr val="FFFFFF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4314137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92628" y="2590268"/>
            <a:ext cx="7358743" cy="30138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and we even experiment with “prehistoric” methods of cooking . . .</a:t>
            </a:r>
          </a:p>
        </p:txBody>
      </p:sp>
    </p:spTree>
    <p:extLst>
      <p:ext uri="{BB962C8B-B14F-4D97-AF65-F5344CB8AC3E}">
        <p14:creationId xmlns:p14="http://schemas.microsoft.com/office/powerpoint/2010/main" val="20919169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743081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AutoShape 2"/>
          <p:cNvSpPr>
            <a:spLocks noChangeArrowheads="1"/>
          </p:cNvSpPr>
          <p:nvPr/>
        </p:nvSpPr>
        <p:spPr bwMode="auto">
          <a:xfrm>
            <a:off x="2914653" y="46104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3" name="AutoShape 3"/>
          <p:cNvSpPr>
            <a:spLocks noChangeArrowheads="1"/>
          </p:cNvSpPr>
          <p:nvPr/>
        </p:nvSpPr>
        <p:spPr bwMode="auto">
          <a:xfrm>
            <a:off x="2533653" y="394374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4" name="AutoShape 4"/>
          <p:cNvSpPr>
            <a:spLocks noChangeArrowheads="1"/>
          </p:cNvSpPr>
          <p:nvPr/>
        </p:nvSpPr>
        <p:spPr bwMode="auto">
          <a:xfrm flipV="1">
            <a:off x="1847852" y="486766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6" name="AutoShape 6"/>
          <p:cNvSpPr>
            <a:spLocks noChangeArrowheads="1"/>
          </p:cNvSpPr>
          <p:nvPr/>
        </p:nvSpPr>
        <p:spPr bwMode="auto">
          <a:xfrm>
            <a:off x="2495550" y="46104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7" name="AutoShape 7"/>
          <p:cNvSpPr>
            <a:spLocks noChangeArrowheads="1"/>
          </p:cNvSpPr>
          <p:nvPr/>
        </p:nvSpPr>
        <p:spPr bwMode="auto">
          <a:xfrm>
            <a:off x="3181350" y="50105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8" name="AutoShape 8"/>
          <p:cNvSpPr>
            <a:spLocks noChangeArrowheads="1"/>
          </p:cNvSpPr>
          <p:nvPr/>
        </p:nvSpPr>
        <p:spPr bwMode="auto">
          <a:xfrm>
            <a:off x="3238501" y="52962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46089" name="AutoShape 9"/>
          <p:cNvSpPr>
            <a:spLocks noChangeArrowheads="1"/>
          </p:cNvSpPr>
          <p:nvPr/>
        </p:nvSpPr>
        <p:spPr bwMode="auto">
          <a:xfrm>
            <a:off x="2724150" y="53343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3922" y="2053763"/>
            <a:ext cx="6629400" cy="43894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0554" y="178933"/>
            <a:ext cx="6911332" cy="2332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915" y="654073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800" dirty="0">
                <a:hlinkClick r:id="rId5"/>
              </a:rPr>
              <a:t>https://www.livescience.com/52059-stone-age-pit-roast-recreated.html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20577401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70860" y="2575754"/>
            <a:ext cx="7358743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and we pay attention to things like 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timelines 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. . .</a:t>
            </a:r>
          </a:p>
        </p:txBody>
      </p:sp>
    </p:spTree>
    <p:extLst>
      <p:ext uri="{BB962C8B-B14F-4D97-AF65-F5344CB8AC3E}">
        <p14:creationId xmlns:p14="http://schemas.microsoft.com/office/powerpoint/2010/main" val="37991402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534234" y="6400800"/>
            <a:ext cx="207095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 smtClean="0">
                <a:solidFill>
                  <a:srgbClr val="FFFFFF"/>
                </a:solidFill>
                <a:latin typeface="Arial" charset="0"/>
                <a:hlinkClick r:id="rId2"/>
              </a:rPr>
              <a:t>http://www.foodtimeline.org/</a:t>
            </a:r>
            <a:endParaRPr lang="en-US" sz="1200" dirty="0">
              <a:solidFill>
                <a:srgbClr val="FFFFFF"/>
              </a:solidFill>
              <a:latin typeface="Arial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76" y="1012374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Up Arrow 7"/>
          <p:cNvSpPr/>
          <p:nvPr/>
        </p:nvSpPr>
        <p:spPr>
          <a:xfrm rot="16200000">
            <a:off x="4413204" y="2859110"/>
            <a:ext cx="484632" cy="2055775"/>
          </a:xfrm>
          <a:prstGeom prst="upArrow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585893" y="1922559"/>
            <a:ext cx="493757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Bookman Old Style" pitchFamily="18" charset="0"/>
              </a:rPr>
              <a:t>The food timeline</a:t>
            </a:r>
            <a:endParaRPr lang="en-US" sz="40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Bookman Old Style" pitchFamily="18" charset="0"/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907824" y="4321632"/>
            <a:ext cx="7315200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2800" b="1" dirty="0" smtClean="0">
                <a:solidFill>
                  <a:srgbClr val="000000"/>
                </a:solidFill>
                <a:latin typeface="Arial" charset="0"/>
              </a:rPr>
              <a:t>domestication of pigs – </a:t>
            </a:r>
            <a:r>
              <a:rPr lang="en-US" sz="2800" b="1" i="1" dirty="0" smtClean="0">
                <a:solidFill>
                  <a:srgbClr val="000000"/>
                </a:solidFill>
                <a:latin typeface="Arial" charset="0"/>
              </a:rPr>
              <a:t>ca</a:t>
            </a:r>
            <a:r>
              <a:rPr lang="en-US" sz="2800" b="1" dirty="0" smtClean="0">
                <a:solidFill>
                  <a:srgbClr val="000000"/>
                </a:solidFill>
                <a:latin typeface="Arial" charset="0"/>
              </a:rPr>
              <a:t>. 7,000 B.C</a:t>
            </a:r>
            <a:endParaRPr lang="en-US" sz="2800" b="1" dirty="0">
              <a:solidFill>
                <a:srgbClr val="0000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60858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506908"/>
            <a:ext cx="6908800" cy="4708981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/>
            <a:r>
              <a:rPr kumimoji="1" lang="en-US" sz="4800" b="1" dirty="0" smtClean="0">
                <a:ln>
                  <a:solidFill>
                    <a:schemeClr val="accent1"/>
                  </a:solidFill>
                  <a:miter lim="800000"/>
                </a:ln>
                <a:solidFill>
                  <a:srgbClr val="FFFFFF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American Anthropology traditionally has a </a:t>
            </a:r>
          </a:p>
          <a:p>
            <a:pPr algn="ctr" eaLnBrk="0" hangingPunct="0"/>
            <a:r>
              <a:rPr kumimoji="1" lang="en-US" sz="4800" b="1" dirty="0" smtClean="0">
                <a:ln>
                  <a:solidFill>
                    <a:schemeClr val="accent1"/>
                  </a:solidFill>
                  <a:miter lim="800000"/>
                </a:ln>
                <a:solidFill>
                  <a:srgbClr val="FFFFFF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four-fold approach </a:t>
            </a:r>
          </a:p>
          <a:p>
            <a:pPr algn="ctr" eaLnBrk="0" hangingPunct="0"/>
            <a:r>
              <a:rPr kumimoji="1" lang="en-US" sz="3600" b="1" dirty="0" smtClean="0">
                <a:ln>
                  <a:solidFill>
                    <a:schemeClr val="accent1"/>
                  </a:solidFill>
                  <a:miter lim="800000"/>
                </a:ln>
                <a:solidFill>
                  <a:srgbClr val="FFFFFF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to the study of humans and closely related species.</a:t>
            </a:r>
            <a:br>
              <a:rPr kumimoji="1" lang="en-US" sz="3600" b="1" dirty="0" smtClean="0">
                <a:ln>
                  <a:solidFill>
                    <a:schemeClr val="accent1"/>
                  </a:solidFill>
                  <a:miter lim="800000"/>
                </a:ln>
                <a:solidFill>
                  <a:srgbClr val="FFFFFF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</a:br>
            <a:endParaRPr kumimoji="1" lang="en-US" sz="3600" b="1" dirty="0" smtClean="0">
              <a:ln>
                <a:solidFill>
                  <a:schemeClr val="accent1"/>
                </a:solidFill>
                <a:miter lim="800000"/>
              </a:ln>
              <a:solidFill>
                <a:srgbClr val="FFFFFF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582737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117600" y="497444"/>
            <a:ext cx="6908800" cy="6063198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/>
            <a:r>
              <a:rPr kumimoji="1" lang="en-US" sz="4800" b="1" dirty="0" smtClean="0">
                <a:ln>
                  <a:solidFill>
                    <a:schemeClr val="accent1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American Anthropology traditionally has a </a:t>
            </a:r>
          </a:p>
          <a:p>
            <a:pPr algn="ctr" eaLnBrk="0" hangingPunct="0"/>
            <a:r>
              <a:rPr kumimoji="1" lang="en-US" sz="4800" b="1" dirty="0" smtClean="0">
                <a:ln>
                  <a:solidFill>
                    <a:schemeClr val="accent1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four-fold approach </a:t>
            </a:r>
          </a:p>
          <a:p>
            <a:pPr algn="ctr" eaLnBrk="0" hangingPunct="0"/>
            <a:r>
              <a:rPr kumimoji="1" lang="en-US" sz="3600" b="1" dirty="0" smtClean="0">
                <a:ln>
                  <a:solidFill>
                    <a:schemeClr val="accent1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to the study of humans and closely related species.</a:t>
            </a:r>
            <a:br>
              <a:rPr kumimoji="1" lang="en-US" sz="3600" b="1" dirty="0" smtClean="0">
                <a:ln>
                  <a:solidFill>
                    <a:schemeClr val="accent1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</a:br>
            <a:endParaRPr kumimoji="1" lang="en-US" sz="3600" b="1" dirty="0" smtClean="0">
              <a:ln>
                <a:solidFill>
                  <a:schemeClr val="accent1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  <a:p>
            <a:pPr algn="ctr" eaLnBrk="0" hangingPunct="0"/>
            <a:r>
              <a:rPr kumimoji="1" lang="en-US" sz="4400" b="1" dirty="0" smtClean="0">
                <a:ln>
                  <a:solidFill>
                    <a:schemeClr val="accent1"/>
                  </a:solidFill>
                  <a:miter lim="800000"/>
                </a:ln>
                <a:solidFill>
                  <a:srgbClr val="FFFFFF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These four fields include . . .</a:t>
            </a:r>
            <a:endParaRPr kumimoji="1" lang="en-US" sz="4400" b="1" dirty="0">
              <a:ln>
                <a:solidFill>
                  <a:schemeClr val="accent1"/>
                </a:solidFill>
                <a:miter lim="800000"/>
              </a:ln>
              <a:solidFill>
                <a:srgbClr val="FFFFFF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56903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70861" y="921192"/>
            <a:ext cx="7358743" cy="54568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ln w="6350"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 </a:t>
            </a:r>
            <a:r>
              <a:rPr lang="en-US" sz="4400" b="1" dirty="0" smtClean="0">
                <a:ln w="6350"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holistic</a:t>
            </a:r>
            <a:r>
              <a:rPr lang="en-US" sz="4400" b="1" dirty="0" smtClean="0">
                <a:ln w="6350"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4400" b="1" dirty="0" smtClean="0">
                <a:ln w="6350"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comparative</a:t>
            </a:r>
            <a:r>
              <a:rPr lang="en-US" sz="4400" b="1" dirty="0" smtClean="0">
                <a:ln w="6350"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3200" b="1" dirty="0" smtClean="0">
                <a:ln w="6350"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look </a:t>
            </a:r>
          </a:p>
          <a:p>
            <a:pPr algn="ctr"/>
            <a:r>
              <a:rPr lang="en-US" sz="3200" b="1" dirty="0" smtClean="0">
                <a:ln w="6350"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at things, </a:t>
            </a:r>
          </a:p>
          <a:p>
            <a:pPr algn="ctr"/>
            <a:r>
              <a:rPr lang="en-US" sz="3200" b="1" dirty="0" smtClean="0">
                <a:ln w="6350"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including, when we can, </a:t>
            </a:r>
          </a:p>
          <a:p>
            <a:pPr algn="ctr"/>
            <a:r>
              <a:rPr lang="en-US" sz="3200" b="1" dirty="0" smtClean="0">
                <a:ln w="6350"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four main areas:</a:t>
            </a:r>
          </a:p>
          <a:p>
            <a:pPr algn="ctr"/>
            <a:endParaRPr lang="en-US" sz="700" b="1" dirty="0" smtClean="0">
              <a:ln w="6350"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lvl="2" indent="347663" eaLnBrk="0" hangingPunct="0">
              <a:lnSpc>
                <a:spcPct val="150000"/>
              </a:lnSpc>
              <a:buFontTx/>
              <a:buChar char="•"/>
              <a:tabLst>
                <a:tab pos="231775" algn="l"/>
              </a:tabLst>
              <a:defRPr/>
            </a:pPr>
            <a:r>
              <a:rPr kumimoji="1" lang="en-US" sz="3200" b="1" dirty="0">
                <a:ln w="6350"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cultural / social</a:t>
            </a:r>
          </a:p>
          <a:p>
            <a:pPr lvl="2" indent="347663" eaLnBrk="0" hangingPunct="0">
              <a:lnSpc>
                <a:spcPct val="160000"/>
              </a:lnSpc>
              <a:buFontTx/>
              <a:buChar char="•"/>
              <a:tabLst>
                <a:tab pos="231775" algn="l"/>
              </a:tabLst>
              <a:defRPr/>
            </a:pPr>
            <a:r>
              <a:rPr kumimoji="1" lang="en-US" sz="3200" b="1" dirty="0" smtClean="0">
                <a:ln w="6350"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biological / physical</a:t>
            </a:r>
            <a:endParaRPr kumimoji="1" lang="en-US" sz="3200" b="1" dirty="0">
              <a:ln w="6350"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Verdana" pitchFamily="34" charset="0"/>
            </a:endParaRPr>
          </a:p>
          <a:p>
            <a:pPr lvl="2" indent="347663" eaLnBrk="0" hangingPunct="0">
              <a:lnSpc>
                <a:spcPct val="160000"/>
              </a:lnSpc>
              <a:buFontTx/>
              <a:buChar char="•"/>
              <a:tabLst>
                <a:tab pos="231775" algn="l"/>
              </a:tabLst>
              <a:defRPr/>
            </a:pPr>
            <a:r>
              <a:rPr kumimoji="1" lang="en-US" sz="3200" b="1" dirty="0" smtClean="0">
                <a:ln w="6350"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archaeology / history</a:t>
            </a:r>
            <a:endParaRPr kumimoji="1" lang="en-US" sz="3200" b="1" dirty="0">
              <a:ln w="6350"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Verdana" pitchFamily="34" charset="0"/>
            </a:endParaRPr>
          </a:p>
          <a:p>
            <a:pPr lvl="2" indent="347663" eaLnBrk="0" hangingPunct="0">
              <a:lnSpc>
                <a:spcPct val="160000"/>
              </a:lnSpc>
              <a:buFontTx/>
              <a:buChar char="•"/>
              <a:tabLst>
                <a:tab pos="231775" algn="l"/>
              </a:tabLst>
              <a:defRPr/>
            </a:pPr>
            <a:r>
              <a:rPr kumimoji="1" lang="en-US" sz="3200" b="1" dirty="0" smtClean="0">
                <a:ln w="6350"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linguistic</a:t>
            </a:r>
            <a:endParaRPr kumimoji="1" lang="en-US" sz="3200" b="1" dirty="0">
              <a:ln w="6350"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12560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67657" y="2662875"/>
            <a:ext cx="780868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What do </a:t>
            </a:r>
          </a:p>
          <a:p>
            <a:pPr algn="ctr">
              <a:lnSpc>
                <a:spcPct val="150000"/>
              </a:lnSpc>
            </a:pPr>
            <a:r>
              <a:rPr lang="en-US" sz="40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Food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Anthropologists do?</a:t>
            </a:r>
          </a:p>
        </p:txBody>
      </p:sp>
    </p:spTree>
    <p:extLst>
      <p:ext uri="{BB962C8B-B14F-4D97-AF65-F5344CB8AC3E}">
        <p14:creationId xmlns:p14="http://schemas.microsoft.com/office/powerpoint/2010/main" val="7523224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44" name="Rectangle 3"/>
          <p:cNvSpPr>
            <a:spLocks noChangeArrowheads="1"/>
          </p:cNvSpPr>
          <p:nvPr/>
        </p:nvSpPr>
        <p:spPr bwMode="auto">
          <a:xfrm>
            <a:off x="643470" y="1515690"/>
            <a:ext cx="8094130" cy="44258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indent="347663" eaLnBrk="0" hangingPunct="0">
              <a:lnSpc>
                <a:spcPct val="160000"/>
              </a:lnSpc>
              <a:buFontTx/>
              <a:buChar char="•"/>
              <a:tabLst>
                <a:tab pos="231775" algn="l"/>
              </a:tabLst>
              <a:defRPr/>
            </a:pPr>
            <a:r>
              <a:rPr kumimoji="1"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sociocultural</a:t>
            </a:r>
          </a:p>
          <a:p>
            <a:pPr indent="347663" eaLnBrk="0" hangingPunct="0">
              <a:lnSpc>
                <a:spcPct val="160000"/>
              </a:lnSpc>
              <a:buFontTx/>
              <a:buChar char="•"/>
              <a:tabLst>
                <a:tab pos="231775" algn="l"/>
              </a:tabLst>
              <a:defRPr/>
            </a:pPr>
            <a:r>
              <a:rPr kumimoji="1"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biophysical</a:t>
            </a:r>
          </a:p>
          <a:p>
            <a:pPr indent="347663" eaLnBrk="0" hangingPunct="0">
              <a:lnSpc>
                <a:spcPct val="160000"/>
              </a:lnSpc>
              <a:buFontTx/>
              <a:buChar char="•"/>
              <a:tabLst>
                <a:tab pos="231775" algn="l"/>
              </a:tabLst>
              <a:defRPr/>
            </a:pPr>
            <a:r>
              <a:rPr kumimoji="1"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archaeological / </a:t>
            </a:r>
            <a:r>
              <a:rPr kumimoji="1"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historical</a:t>
            </a:r>
            <a:br>
              <a:rPr kumimoji="1"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</a:br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 </a:t>
            </a:r>
            <a:r>
              <a:rPr kumimoji="1" lang="en-US" sz="32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 </a:t>
            </a:r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   </a:t>
            </a:r>
            <a:r>
              <a:rPr kumimoji="1" lang="en-US" sz="32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(for a </a:t>
            </a:r>
            <a:r>
              <a:rPr kumimoji="1" lang="en-US" sz="3200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long</a:t>
            </a:r>
            <a:r>
              <a:rPr kumimoji="1" lang="en-US" sz="32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 time perspective)</a:t>
            </a:r>
            <a:endParaRPr kumimoji="1" lang="en-US" sz="3600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Verdana" pitchFamily="34" charset="0"/>
            </a:endParaRPr>
          </a:p>
          <a:p>
            <a:pPr indent="347663" eaLnBrk="0" hangingPunct="0">
              <a:lnSpc>
                <a:spcPct val="160000"/>
              </a:lnSpc>
              <a:buFontTx/>
              <a:buChar char="•"/>
              <a:tabLst>
                <a:tab pos="231775" algn="l"/>
              </a:tabLst>
              <a:defRPr/>
            </a:pPr>
            <a:r>
              <a:rPr kumimoji="1"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linguistic</a:t>
            </a:r>
            <a:endParaRPr kumimoji="1" lang="en-US" sz="36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Verdana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94685" y="5867406"/>
            <a:ext cx="77668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. . . </a:t>
            </a:r>
            <a:r>
              <a:rPr kumimoji="1"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comparative</a:t>
            </a:r>
            <a:r>
              <a:rPr kumimoji="1"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 </a:t>
            </a:r>
            <a:r>
              <a:rPr kumimoji="1"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holistic</a:t>
            </a:r>
            <a:r>
              <a:rPr kumimoji="1"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 perspectives</a:t>
            </a:r>
            <a:endParaRPr lang="en-US" sz="2800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1104699" y="546792"/>
            <a:ext cx="6908800" cy="113877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/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food anthropologists look at </a:t>
            </a:r>
          </a:p>
          <a:p>
            <a:pPr algn="ctr" eaLnBrk="0" hangingPunct="0"/>
            <a:r>
              <a:rPr kumimoji="1"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food around the world </a:t>
            </a:r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in . . .</a:t>
            </a:r>
            <a:endParaRPr kumimoji="1" lang="en-US" sz="32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64467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155" name="Text Box 10"/>
          <p:cNvSpPr txBox="1">
            <a:spLocks noChangeArrowheads="1"/>
          </p:cNvSpPr>
          <p:nvPr/>
        </p:nvSpPr>
        <p:spPr bwMode="auto">
          <a:xfrm>
            <a:off x="3111922" y="6527796"/>
            <a:ext cx="290496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800" dirty="0">
                <a:solidFill>
                  <a:srgbClr val="000000"/>
                </a:solidFill>
                <a:latin typeface="Arial" charset="0"/>
                <a:hlinkClick r:id="rId2"/>
              </a:rPr>
              <a:t>www.d.umn.edu/cla/faculty/troufs/anthfood/aftexts.html#title</a:t>
            </a:r>
            <a:endParaRPr kumimoji="1" lang="en-US" sz="800" dirty="0">
              <a:solidFill>
                <a:srgbClr val="000000"/>
              </a:solidFill>
              <a:latin typeface="Arial" charset="0"/>
            </a:endParaRPr>
          </a:p>
        </p:txBody>
      </p:sp>
      <p:pic>
        <p:nvPicPr>
          <p:cNvPr id="1026" name="Picture 2" descr="http://www.d.umn.edu/cla/faculty/troufs/anthfood/images/Eating_Cultur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5358" y="241234"/>
            <a:ext cx="4676775" cy="5934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498529" y="2758326"/>
            <a:ext cx="272950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 smtClean="0">
                <a:solidFill>
                  <a:srgbClr val="FF0000"/>
                </a:solidFill>
              </a:rPr>
              <a:t>Gillian Crowther,</a:t>
            </a:r>
          </a:p>
          <a:p>
            <a:pPr algn="ctr"/>
            <a:r>
              <a:rPr lang="en-US" sz="2400" b="1" dirty="0" smtClean="0">
                <a:solidFill>
                  <a:srgbClr val="FF0000"/>
                </a:solidFill>
              </a:rPr>
              <a:t>Professor </a:t>
            </a:r>
            <a:r>
              <a:rPr lang="en-US" sz="2400" b="1" dirty="0">
                <a:solidFill>
                  <a:srgbClr val="FF0000"/>
                </a:solidFill>
              </a:rPr>
              <a:t>of Anthropology at </a:t>
            </a:r>
            <a:r>
              <a:rPr lang="en-US" sz="2400" b="1" dirty="0" err="1">
                <a:solidFill>
                  <a:srgbClr val="FF0000"/>
                </a:solidFill>
              </a:rPr>
              <a:t>Capilano</a:t>
            </a:r>
            <a:r>
              <a:rPr lang="en-US" sz="2400" b="1" dirty="0">
                <a:solidFill>
                  <a:srgbClr val="FF0000"/>
                </a:solidFill>
              </a:rPr>
              <a:t> University </a:t>
            </a:r>
            <a:endParaRPr lang="en-US" sz="2400" b="1" dirty="0" smtClean="0">
              <a:solidFill>
                <a:srgbClr val="FF0000"/>
              </a:solidFill>
            </a:endParaRPr>
          </a:p>
          <a:p>
            <a:pPr algn="ctr"/>
            <a:r>
              <a:rPr lang="en-US" sz="2400" b="1" dirty="0" smtClean="0">
                <a:solidFill>
                  <a:srgbClr val="FF0000"/>
                </a:solidFill>
              </a:rPr>
              <a:t>in </a:t>
            </a:r>
            <a:r>
              <a:rPr lang="en-US" sz="2400" b="1" dirty="0">
                <a:solidFill>
                  <a:srgbClr val="FF0000"/>
                </a:solidFill>
              </a:rPr>
              <a:t>Vancouver, BC </a:t>
            </a:r>
            <a:endParaRPr lang="en-US" sz="2400" b="1" dirty="0" smtClean="0">
              <a:solidFill>
                <a:srgbClr val="FF0000"/>
              </a:solidFill>
            </a:endParaRPr>
          </a:p>
          <a:p>
            <a:pPr algn="ctr"/>
            <a:endParaRPr lang="en-US" sz="2000" b="1" dirty="0" smtClean="0">
              <a:solidFill>
                <a:srgbClr val="FF0000"/>
              </a:solidFill>
            </a:endParaRPr>
          </a:p>
          <a:p>
            <a:pPr algn="ctr"/>
            <a:r>
              <a:rPr lang="en-US" sz="1600" b="1" dirty="0" smtClean="0">
                <a:solidFill>
                  <a:srgbClr val="FF0000"/>
                </a:solidFill>
              </a:rPr>
              <a:t>Toronto</a:t>
            </a:r>
            <a:r>
              <a:rPr lang="en-US" sz="1600" b="1" dirty="0">
                <a:solidFill>
                  <a:srgbClr val="FF0000"/>
                </a:solidFill>
              </a:rPr>
              <a:t>: University of Toronto Press, 2013</a:t>
            </a:r>
          </a:p>
        </p:txBody>
      </p:sp>
    </p:spTree>
    <p:extLst>
      <p:ext uri="{BB962C8B-B14F-4D97-AF65-F5344CB8AC3E}">
        <p14:creationId xmlns:p14="http://schemas.microsoft.com/office/powerpoint/2010/main" val="21110761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43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740238" y="2842998"/>
            <a:ext cx="7639045" cy="3384324"/>
          </a:xfrm>
        </p:spPr>
        <p:txBody>
          <a:bodyPr wrap="square">
            <a:spAutoFit/>
          </a:bodyPr>
          <a:lstStyle/>
          <a:p>
            <a:pPr marL="457200" indent="-457200" eaLnBrk="1" hangingPunct="1">
              <a:buNone/>
              <a:tabLst>
                <a:tab pos="457200" algn="l"/>
              </a:tabLst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1. </a:t>
            </a:r>
            <a:r>
              <a:rPr lang="en-US" sz="36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</a:t>
            </a:r>
            <a:r>
              <a:rPr lang="en-US" sz="4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four fields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/>
            </a:r>
            <a:b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36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of general anthropology</a:t>
            </a:r>
            <a:endParaRPr lang="en-US" sz="44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eaLnBrk="1" hangingPunct="1">
              <a:lnSpc>
                <a:spcPct val="0"/>
              </a:lnSpc>
              <a:buFont typeface="Wingdings" pitchFamily="2" charset="2"/>
              <a:buNone/>
              <a:tabLst>
                <a:tab pos="0" algn="l"/>
              </a:tabLst>
            </a:pPr>
            <a:endParaRPr lang="en-US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AutoNum type="arabicPeriod" startAt="2"/>
              <a:tabLst>
                <a:tab pos="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culture </a:t>
            </a:r>
            <a:r>
              <a:rPr lang="en-US" sz="16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a primary concept</a:t>
            </a:r>
            <a:endParaRPr lang="en-US" sz="2400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AutoNum type="arabicPeriod" startAt="2"/>
              <a:tabLst>
                <a:tab pos="0" algn="l"/>
                <a:tab pos="45720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comparative method</a:t>
            </a:r>
            <a:r>
              <a:rPr lang="en-US" sz="2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1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major approach</a:t>
            </a:r>
            <a:endParaRPr lang="en-US" sz="2400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AutoNum type="arabicPeriod" startAt="2"/>
              <a:tabLst>
                <a:tab pos="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holism</a:t>
            </a:r>
            <a:r>
              <a:rPr lang="en-US" sz="2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1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a primary theoretical goal</a:t>
            </a:r>
            <a:endParaRPr lang="en-US" sz="2400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AutoNum type="arabicPeriod" startAt="2"/>
              <a:tabLst>
                <a:tab pos="45720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fieldwork</a:t>
            </a:r>
            <a:r>
              <a:rPr lang="en-US" sz="2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1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a primary research technique</a:t>
            </a:r>
            <a:endParaRPr lang="en-US" sz="2400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457200" y="990612"/>
            <a:ext cx="8229600" cy="14949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five things c</a:t>
            </a:r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haracterize </a:t>
            </a:r>
          </a:p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American Anthropology</a:t>
            </a:r>
            <a:endParaRPr lang="en-US" sz="48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080839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43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740238" y="2842998"/>
            <a:ext cx="7639045" cy="3384324"/>
          </a:xfrm>
        </p:spPr>
        <p:txBody>
          <a:bodyPr wrap="square">
            <a:spAutoFit/>
          </a:bodyPr>
          <a:lstStyle/>
          <a:p>
            <a:pPr marL="457200" indent="-457200" eaLnBrk="1" hangingPunct="1">
              <a:buNone/>
              <a:tabLst>
                <a:tab pos="457200" algn="l"/>
              </a:tabLst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1. </a:t>
            </a:r>
            <a:r>
              <a:rPr lang="en-US" sz="36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</a:t>
            </a:r>
            <a:r>
              <a:rPr lang="en-US" sz="4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four fields 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/>
            </a:r>
            <a:b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36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of general anthropology</a:t>
            </a:r>
            <a:endParaRPr lang="en-US" sz="44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eaLnBrk="1" hangingPunct="1">
              <a:lnSpc>
                <a:spcPct val="0"/>
              </a:lnSpc>
              <a:buFont typeface="Wingdings" pitchFamily="2" charset="2"/>
              <a:buNone/>
              <a:tabLst>
                <a:tab pos="0" algn="l"/>
              </a:tabLst>
            </a:pPr>
            <a:endParaRPr lang="en-US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AutoNum type="arabicPeriod" startAt="2"/>
              <a:tabLst>
                <a:tab pos="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culture </a:t>
            </a:r>
            <a:r>
              <a:rPr lang="en-US" sz="16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a primary concept</a:t>
            </a:r>
            <a:endParaRPr lang="en-US" sz="2400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AutoNum type="arabicPeriod" startAt="2"/>
              <a:tabLst>
                <a:tab pos="0" algn="l"/>
                <a:tab pos="45720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comparative method</a:t>
            </a:r>
            <a:r>
              <a:rPr lang="en-US" sz="2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1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major approach</a:t>
            </a:r>
            <a:endParaRPr lang="en-US" sz="2400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AutoNum type="arabicPeriod" startAt="2"/>
              <a:tabLst>
                <a:tab pos="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holism</a:t>
            </a:r>
            <a:r>
              <a:rPr lang="en-US" sz="2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1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a primary theoretical goal</a:t>
            </a:r>
            <a:endParaRPr lang="en-US" sz="2400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AutoNum type="arabicPeriod" startAt="2"/>
              <a:tabLst>
                <a:tab pos="45720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fieldwork</a:t>
            </a:r>
            <a:r>
              <a:rPr lang="en-US" sz="2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1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a primary research technique</a:t>
            </a:r>
            <a:endParaRPr lang="en-US" sz="2400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457200" y="990612"/>
            <a:ext cx="8229600" cy="14949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five things c</a:t>
            </a:r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haracterize </a:t>
            </a:r>
          </a:p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American Anthropology</a:t>
            </a:r>
            <a:endParaRPr lang="en-US" sz="48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9005" y="1074053"/>
            <a:ext cx="3576478" cy="26851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68598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43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740238" y="3060660"/>
            <a:ext cx="7639045" cy="2781082"/>
          </a:xfrm>
        </p:spPr>
        <p:txBody>
          <a:bodyPr wrap="square">
            <a:spAutoFit/>
          </a:bodyPr>
          <a:lstStyle/>
          <a:p>
            <a:pPr marL="457200" indent="-457200" eaLnBrk="1" hangingPunct="1">
              <a:buNone/>
              <a:tabLst>
                <a:tab pos="45720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1.	</a:t>
            </a:r>
            <a:r>
              <a:rPr lang="en-US" sz="1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</a:t>
            </a:r>
            <a:r>
              <a:rPr lang="en-US" sz="2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four fields </a:t>
            </a:r>
            <a:r>
              <a:rPr lang="en-US" sz="1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of general anthropology</a:t>
            </a:r>
            <a:endParaRPr lang="en-US" sz="2400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eaLnBrk="1" hangingPunct="1">
              <a:lnSpc>
                <a:spcPct val="0"/>
              </a:lnSpc>
              <a:buFont typeface="Wingdings" pitchFamily="2" charset="2"/>
              <a:buNone/>
              <a:tabLst>
                <a:tab pos="0" algn="l"/>
              </a:tabLst>
            </a:pPr>
            <a:endParaRPr lang="en-US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AutoNum type="arabicPeriod" startAt="2"/>
              <a:tabLst>
                <a:tab pos="0" algn="l"/>
              </a:tabLst>
            </a:pPr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culture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2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a primary concept</a:t>
            </a:r>
            <a:endParaRPr lang="en-US" sz="4000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AutoNum type="arabicPeriod" startAt="2"/>
              <a:tabLst>
                <a:tab pos="0" algn="l"/>
                <a:tab pos="45720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comparative method</a:t>
            </a:r>
            <a:r>
              <a:rPr lang="en-US" sz="2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1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major approach</a:t>
            </a:r>
            <a:endParaRPr lang="en-US" sz="2400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AutoNum type="arabicPeriod" startAt="2"/>
              <a:tabLst>
                <a:tab pos="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holism</a:t>
            </a:r>
            <a:r>
              <a:rPr lang="en-US" sz="2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1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a primary theoretical goal</a:t>
            </a:r>
            <a:endParaRPr lang="en-US" sz="2400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AutoNum type="arabicPeriod" startAt="2"/>
              <a:tabLst>
                <a:tab pos="45720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fieldwork</a:t>
            </a:r>
            <a:r>
              <a:rPr lang="en-US" sz="2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1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a primary research technique</a:t>
            </a:r>
            <a:endParaRPr lang="en-US" sz="2400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 bwMode="auto">
          <a:xfrm>
            <a:off x="457200" y="1135752"/>
            <a:ext cx="8229600" cy="14949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five things c</a:t>
            </a: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haracterize </a:t>
            </a:r>
          </a:p>
          <a:p>
            <a:pPr algn="ctr"/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American Anthropology</a:t>
            </a:r>
            <a:endParaRPr lang="en-US" sz="28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550114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43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752477" y="1406030"/>
            <a:ext cx="7639045" cy="4763163"/>
          </a:xfrm>
        </p:spPr>
        <p:txBody>
          <a:bodyPr wrap="square">
            <a:spAutoFit/>
          </a:bodyPr>
          <a:lstStyle/>
          <a:p>
            <a:pPr eaLnBrk="1" hangingPunct="1">
              <a:lnSpc>
                <a:spcPct val="0"/>
              </a:lnSpc>
              <a:buFont typeface="Wingdings" pitchFamily="2" charset="2"/>
              <a:buNone/>
              <a:tabLst>
                <a:tab pos="0" algn="l"/>
              </a:tabLst>
            </a:pPr>
            <a:endParaRPr lang="en-US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6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culture </a:t>
            </a: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is </a:t>
            </a:r>
            <a:r>
              <a:rPr lang="en-US" sz="40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learned behavior </a:t>
            </a:r>
            <a:endParaRPr lang="en-US" sz="40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shared by a group of people</a:t>
            </a: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40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w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ho pass their traditions down from generation to generation</a:t>
            </a:r>
            <a:endParaRPr lang="en-US" sz="4000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948603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43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752477" y="1406030"/>
            <a:ext cx="7639045" cy="3532057"/>
          </a:xfrm>
        </p:spPr>
        <p:txBody>
          <a:bodyPr wrap="square">
            <a:spAutoFit/>
          </a:bodyPr>
          <a:lstStyle/>
          <a:p>
            <a:pPr eaLnBrk="1" hangingPunct="1">
              <a:lnSpc>
                <a:spcPct val="0"/>
              </a:lnSpc>
              <a:buFont typeface="Wingdings" pitchFamily="2" charset="2"/>
              <a:buNone/>
              <a:tabLst>
                <a:tab pos="0" algn="l"/>
              </a:tabLst>
            </a:pPr>
            <a:endParaRPr lang="en-US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6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culture </a:t>
            </a: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is </a:t>
            </a:r>
            <a:r>
              <a:rPr lang="en-US" sz="40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learned </a:t>
            </a:r>
            <a:endParaRPr lang="en-US" sz="4000" b="1" i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40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it is </a:t>
            </a:r>
            <a:r>
              <a:rPr lang="en-US" sz="40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not instinct</a:t>
            </a:r>
          </a:p>
          <a:p>
            <a:pPr marL="0" indent="0" algn="ctr" eaLnBrk="1" hangingPunct="1">
              <a:buNone/>
              <a:tabLst>
                <a:tab pos="0" algn="l"/>
              </a:tabLst>
            </a:pPr>
            <a:endParaRPr lang="en-US" sz="40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0861440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43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752477" y="1406030"/>
            <a:ext cx="7639045" cy="4886274"/>
          </a:xfrm>
        </p:spPr>
        <p:txBody>
          <a:bodyPr wrap="square">
            <a:spAutoFit/>
          </a:bodyPr>
          <a:lstStyle/>
          <a:p>
            <a:pPr eaLnBrk="1" hangingPunct="1">
              <a:lnSpc>
                <a:spcPct val="0"/>
              </a:lnSpc>
              <a:buFont typeface="Wingdings" pitchFamily="2" charset="2"/>
              <a:buNone/>
              <a:tabLst>
                <a:tab pos="0" algn="l"/>
              </a:tabLst>
            </a:pPr>
            <a:endParaRPr lang="en-US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6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culture </a:t>
            </a: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is </a:t>
            </a:r>
            <a:r>
              <a:rPr lang="en-US" sz="40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learned </a:t>
            </a:r>
            <a:endParaRPr lang="en-US" sz="4000" b="1" i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4000" b="1" dirty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it is </a:t>
            </a:r>
            <a:r>
              <a:rPr lang="en-US" sz="40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not instinct</a:t>
            </a: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and it is not inherited biologically</a:t>
            </a:r>
          </a:p>
          <a:p>
            <a:pPr marL="0" indent="0" algn="ctr" eaLnBrk="1" hangingPunct="1">
              <a:buNone/>
              <a:tabLst>
                <a:tab pos="0" algn="l"/>
              </a:tabLst>
            </a:pPr>
            <a:endParaRPr lang="en-US" sz="40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4676490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43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752477" y="1406030"/>
            <a:ext cx="7639045" cy="3532057"/>
          </a:xfrm>
        </p:spPr>
        <p:txBody>
          <a:bodyPr wrap="square">
            <a:spAutoFit/>
          </a:bodyPr>
          <a:lstStyle/>
          <a:p>
            <a:pPr eaLnBrk="1" hangingPunct="1">
              <a:lnSpc>
                <a:spcPct val="0"/>
              </a:lnSpc>
              <a:buFont typeface="Wingdings" pitchFamily="2" charset="2"/>
              <a:buNone/>
              <a:tabLst>
                <a:tab pos="0" algn="l"/>
              </a:tabLst>
            </a:pPr>
            <a:endParaRPr lang="en-US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6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culture </a:t>
            </a: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is </a:t>
            </a:r>
            <a:r>
              <a:rPr lang="en-US" sz="40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learned </a:t>
            </a:r>
            <a:endParaRPr lang="en-US" sz="4000" b="1" i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40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and therefore can be </a:t>
            </a: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un-learned and changed</a:t>
            </a:r>
          </a:p>
        </p:txBody>
      </p:sp>
    </p:spTree>
    <p:extLst>
      <p:ext uri="{BB962C8B-B14F-4D97-AF65-F5344CB8AC3E}">
        <p14:creationId xmlns:p14="http://schemas.microsoft.com/office/powerpoint/2010/main" val="3764553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43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752477" y="1406030"/>
            <a:ext cx="7639045" cy="3790589"/>
          </a:xfrm>
        </p:spPr>
        <p:txBody>
          <a:bodyPr wrap="square">
            <a:spAutoFit/>
          </a:bodyPr>
          <a:lstStyle/>
          <a:p>
            <a:pPr eaLnBrk="1" hangingPunct="1">
              <a:lnSpc>
                <a:spcPct val="0"/>
              </a:lnSpc>
              <a:buFont typeface="Wingdings" pitchFamily="2" charset="2"/>
              <a:buNone/>
              <a:tabLst>
                <a:tab pos="0" algn="l"/>
              </a:tabLst>
            </a:pPr>
            <a:endParaRPr lang="en-US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6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culture </a:t>
            </a: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and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all cultures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, </a:t>
            </a: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no matter how conservative, </a:t>
            </a: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5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change over time</a:t>
            </a:r>
          </a:p>
        </p:txBody>
      </p:sp>
    </p:spTree>
    <p:extLst>
      <p:ext uri="{BB962C8B-B14F-4D97-AF65-F5344CB8AC3E}">
        <p14:creationId xmlns:p14="http://schemas.microsoft.com/office/powerpoint/2010/main" val="10442168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43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752477" y="1406030"/>
            <a:ext cx="7639045" cy="4886274"/>
          </a:xfrm>
        </p:spPr>
        <p:txBody>
          <a:bodyPr wrap="square">
            <a:spAutoFit/>
          </a:bodyPr>
          <a:lstStyle/>
          <a:p>
            <a:pPr eaLnBrk="1" hangingPunct="1">
              <a:lnSpc>
                <a:spcPct val="0"/>
              </a:lnSpc>
              <a:buFont typeface="Wingdings" pitchFamily="2" charset="2"/>
              <a:buNone/>
              <a:tabLst>
                <a:tab pos="0" algn="l"/>
              </a:tabLst>
            </a:pPr>
            <a:endParaRPr lang="en-US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6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culture</a:t>
            </a:r>
            <a:r>
              <a:rPr lang="en-US" sz="6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and all cultures, </a:t>
            </a: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no matter how conservative, </a:t>
            </a: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change over time</a:t>
            </a:r>
          </a:p>
          <a:p>
            <a:pPr marL="0" indent="0" algn="ctr" eaLnBrk="1" hangingPunct="1">
              <a:buNone/>
              <a:tabLst>
                <a:tab pos="0" algn="l"/>
              </a:tabLst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largely as they come into contact with other peoples</a:t>
            </a:r>
          </a:p>
        </p:txBody>
      </p:sp>
    </p:spTree>
    <p:extLst>
      <p:ext uri="{BB962C8B-B14F-4D97-AF65-F5344CB8AC3E}">
        <p14:creationId xmlns:p14="http://schemas.microsoft.com/office/powerpoint/2010/main" val="35060234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43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740238" y="2697822"/>
            <a:ext cx="7639045" cy="3715504"/>
          </a:xfrm>
        </p:spPr>
        <p:txBody>
          <a:bodyPr wrap="square">
            <a:spAutoFit/>
          </a:bodyPr>
          <a:lstStyle/>
          <a:p>
            <a:pPr marL="457200" indent="-457200" eaLnBrk="1" hangingPunct="1">
              <a:buNone/>
              <a:tabLst>
                <a:tab pos="45720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1.	</a:t>
            </a:r>
            <a:r>
              <a:rPr lang="en-US" sz="1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</a:t>
            </a:r>
            <a:r>
              <a:rPr lang="en-US" sz="2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four fields </a:t>
            </a:r>
            <a:r>
              <a:rPr lang="en-US" sz="1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of general anthropology</a:t>
            </a:r>
            <a:endParaRPr lang="en-US" sz="2400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eaLnBrk="1" hangingPunct="1">
              <a:lnSpc>
                <a:spcPct val="0"/>
              </a:lnSpc>
              <a:buFont typeface="Wingdings" pitchFamily="2" charset="2"/>
              <a:buNone/>
              <a:tabLst>
                <a:tab pos="0" algn="l"/>
              </a:tabLst>
            </a:pPr>
            <a:endParaRPr lang="en-US" sz="2400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AutoNum type="arabicPeriod" startAt="2"/>
              <a:tabLst>
                <a:tab pos="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culture </a:t>
            </a:r>
            <a:r>
              <a:rPr lang="en-US" sz="16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a primary concept</a:t>
            </a:r>
            <a:endParaRPr lang="en-US" sz="2400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FontTx/>
              <a:buAutoNum type="arabicPeriod" startAt="2"/>
              <a:tabLst>
                <a:tab pos="0" algn="l"/>
                <a:tab pos="457200" algn="l"/>
              </a:tabLst>
            </a:pPr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comparative method</a:t>
            </a:r>
            <a:r>
              <a:rPr lang="en-US" sz="4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40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/>
            </a:r>
            <a:br>
              <a:rPr lang="en-US" sz="40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major approach</a:t>
            </a:r>
            <a:br>
              <a:rPr lang="en-US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development and structure</a:t>
            </a:r>
            <a:endParaRPr lang="en-US" sz="4000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AutoNum type="arabicPeriod" startAt="2"/>
              <a:tabLst>
                <a:tab pos="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holism</a:t>
            </a:r>
            <a:r>
              <a:rPr lang="en-US" sz="2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1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a primary theoretical goal</a:t>
            </a:r>
            <a:endParaRPr lang="en-US" sz="2400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AutoNum type="arabicPeriod" startAt="2"/>
              <a:tabLst>
                <a:tab pos="45720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fieldwork</a:t>
            </a:r>
            <a:r>
              <a:rPr lang="en-US" sz="2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1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a primary research technique</a:t>
            </a:r>
            <a:endParaRPr lang="en-US" sz="2400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 bwMode="auto">
          <a:xfrm>
            <a:off x="457200" y="1135752"/>
            <a:ext cx="8229600" cy="14949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five things c</a:t>
            </a: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haracterize </a:t>
            </a:r>
          </a:p>
          <a:p>
            <a:pPr algn="ctr"/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American Anthropology</a:t>
            </a:r>
            <a:endParaRPr lang="en-US" sz="28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525749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682176" y="500766"/>
            <a:ext cx="7772400" cy="2867260"/>
          </a:xfrm>
        </p:spPr>
        <p:txBody>
          <a:bodyPr>
            <a:spAutoFit/>
          </a:bodyPr>
          <a:lstStyle/>
          <a:p>
            <a:pPr marL="0" indent="0" algn="ctr" eaLnBrk="1" hangingPunct="1">
              <a:buNone/>
              <a:tabLst>
                <a:tab pos="57150" algn="l"/>
                <a:tab pos="2171700" algn="l"/>
                <a:tab pos="2628900" algn="l"/>
                <a:tab pos="3200400" algn="l"/>
                <a:tab pos="3657600" algn="l"/>
              </a:tabLst>
            </a:pPr>
            <a:r>
              <a:rPr lang="en-US" b="1" dirty="0" smtClean="0">
                <a:ln>
                  <a:solidFill>
                    <a:srgbClr val="0C0600"/>
                  </a:solidFill>
                  <a:miter lim="800000"/>
                </a:ln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comparative method </a:t>
            </a:r>
          </a:p>
          <a:p>
            <a:pPr marL="0" indent="0" algn="ctr" eaLnBrk="1" hangingPunct="1">
              <a:buNone/>
              <a:tabLst>
                <a:tab pos="57150" algn="l"/>
                <a:tab pos="2171700" algn="l"/>
                <a:tab pos="2628900" algn="l"/>
                <a:tab pos="3200400" algn="l"/>
                <a:tab pos="3657600" algn="l"/>
              </a:tabLst>
            </a:pPr>
            <a:r>
              <a:rPr lang="en-US" sz="5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1B36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compares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b="1" dirty="0" smtClean="0">
                <a:ln>
                  <a:solidFill>
                    <a:srgbClr val="0C0600"/>
                  </a:solidFill>
                  <a:miter lim="800000"/>
                </a:ln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things, </a:t>
            </a:r>
          </a:p>
          <a:p>
            <a:pPr marL="0" indent="0" algn="ctr" eaLnBrk="1" hangingPunct="1">
              <a:buNone/>
              <a:tabLst>
                <a:tab pos="57150" algn="l"/>
                <a:tab pos="2171700" algn="l"/>
                <a:tab pos="2628900" algn="l"/>
                <a:tab pos="3200400" algn="l"/>
                <a:tab pos="3657600" algn="l"/>
              </a:tabLst>
            </a:pPr>
            <a:r>
              <a:rPr lang="en-US" b="1" dirty="0" smtClean="0">
                <a:ln>
                  <a:solidFill>
                    <a:srgbClr val="0C0600"/>
                  </a:solidFill>
                  <a:miter lim="800000"/>
                </a:ln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for e.g., process of </a:t>
            </a:r>
          </a:p>
          <a:p>
            <a:pPr marL="0" indent="0" algn="ctr" eaLnBrk="1" hangingPunct="1">
              <a:buNone/>
              <a:tabLst>
                <a:tab pos="57150" algn="l"/>
                <a:tab pos="2171700" algn="l"/>
                <a:tab pos="2628900" algn="l"/>
                <a:tab pos="3200400" algn="l"/>
                <a:tab pos="3657600" algn="l"/>
              </a:tabLst>
            </a:pPr>
            <a:r>
              <a:rPr lang="en-US" b="1" dirty="0" smtClean="0">
                <a:ln>
                  <a:solidFill>
                    <a:srgbClr val="0C0600"/>
                  </a:solidFill>
                  <a:miter lim="800000"/>
                </a:ln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domestication / civilization</a:t>
            </a:r>
          </a:p>
          <a:p>
            <a:pPr marL="285750" indent="-285750" eaLnBrk="1" hangingPunct="1">
              <a:lnSpc>
                <a:spcPct val="0"/>
              </a:lnSpc>
              <a:tabLst>
                <a:tab pos="57150" algn="l"/>
                <a:tab pos="2171700" algn="l"/>
                <a:tab pos="2628900" algn="l"/>
                <a:tab pos="3200400" algn="l"/>
                <a:tab pos="3657600" algn="l"/>
              </a:tabLst>
            </a:pPr>
            <a:endParaRPr lang="en-US" b="1" dirty="0" smtClean="0">
              <a:ln>
                <a:solidFill>
                  <a:srgbClr val="0C0600"/>
                </a:solidFill>
                <a:miter lim="800000"/>
              </a:ln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714607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682176" y="500766"/>
            <a:ext cx="7772400" cy="5969648"/>
          </a:xfrm>
        </p:spPr>
        <p:txBody>
          <a:bodyPr>
            <a:spAutoFit/>
          </a:bodyPr>
          <a:lstStyle/>
          <a:p>
            <a:pPr marL="0" indent="0" algn="ctr" eaLnBrk="1" hangingPunct="1">
              <a:buNone/>
              <a:tabLst>
                <a:tab pos="57150" algn="l"/>
                <a:tab pos="2171700" algn="l"/>
                <a:tab pos="2628900" algn="l"/>
                <a:tab pos="3200400" algn="l"/>
                <a:tab pos="3657600" algn="l"/>
              </a:tabLst>
            </a:pPr>
            <a:r>
              <a:rPr lang="en-US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comparative method </a:t>
            </a:r>
          </a:p>
          <a:p>
            <a:pPr marL="0" indent="0" algn="ctr" eaLnBrk="1" hangingPunct="1">
              <a:buNone/>
              <a:tabLst>
                <a:tab pos="57150" algn="l"/>
                <a:tab pos="2171700" algn="l"/>
                <a:tab pos="2628900" algn="l"/>
                <a:tab pos="3200400" algn="l"/>
                <a:tab pos="3657600" algn="l"/>
              </a:tabLst>
            </a:pPr>
            <a:r>
              <a:rPr lang="en-US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compares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things, </a:t>
            </a:r>
          </a:p>
          <a:p>
            <a:pPr marL="0" indent="0" algn="ctr" eaLnBrk="1" hangingPunct="1">
              <a:buNone/>
              <a:tabLst>
                <a:tab pos="57150" algn="l"/>
                <a:tab pos="2171700" algn="l"/>
                <a:tab pos="2628900" algn="l"/>
                <a:tab pos="3200400" algn="l"/>
                <a:tab pos="3657600" algn="l"/>
              </a:tabLst>
            </a:pPr>
            <a:r>
              <a:rPr lang="en-US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for e.g., 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process of </a:t>
            </a:r>
          </a:p>
          <a:p>
            <a:pPr marL="0" indent="0" algn="ctr" eaLnBrk="1" hangingPunct="1">
              <a:buNone/>
              <a:tabLst>
                <a:tab pos="57150" algn="l"/>
                <a:tab pos="2171700" algn="l"/>
                <a:tab pos="2628900" algn="l"/>
                <a:tab pos="3200400" algn="l"/>
                <a:tab pos="3657600" algn="l"/>
              </a:tabLst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domestication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/ civilization</a:t>
            </a:r>
          </a:p>
          <a:p>
            <a:pPr marL="0" indent="0" algn="ctr" eaLnBrk="1" hangingPunct="1">
              <a:buNone/>
              <a:tabLst>
                <a:tab pos="57150" algn="l"/>
                <a:tab pos="2171700" algn="l"/>
                <a:tab pos="2628900" algn="l"/>
                <a:tab pos="3200400" algn="l"/>
                <a:tab pos="3657600" algn="l"/>
              </a:tabLst>
            </a:pPr>
            <a:endParaRPr lang="en-US" b="1" dirty="0">
              <a:ln>
                <a:solidFill>
                  <a:srgbClr val="0C0600"/>
                </a:solidFill>
                <a:miter lim="800000"/>
              </a:ln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0" indent="0" algn="ctr" eaLnBrk="1" hangingPunct="1">
              <a:buNone/>
              <a:tabLst>
                <a:tab pos="57150" algn="l"/>
                <a:tab pos="2171700" algn="l"/>
                <a:tab pos="2628900" algn="l"/>
                <a:tab pos="3200400" algn="l"/>
                <a:tab pos="3657600" algn="l"/>
              </a:tabLst>
            </a:pPr>
            <a:r>
              <a:rPr lang="en-US" b="1" dirty="0">
                <a:ln>
                  <a:solidFill>
                    <a:srgbClr val="0C0600"/>
                  </a:solidFill>
                  <a:miter lim="800000"/>
                </a:ln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</a:t>
            </a:r>
            <a:r>
              <a:rPr lang="en-US" b="1" dirty="0" smtClean="0">
                <a:ln>
                  <a:solidFill>
                    <a:srgbClr val="0C0600"/>
                  </a:solidFill>
                  <a:miter lim="800000"/>
                </a:ln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hat is, </a:t>
            </a: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how people went from hunting and gathering </a:t>
            </a:r>
            <a:b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to living in early agricultural villages</a:t>
            </a:r>
            <a:r>
              <a:rPr lang="en-US" b="1" dirty="0" smtClean="0">
                <a:ln>
                  <a:solidFill>
                    <a:srgbClr val="0C0600"/>
                  </a:solidFill>
                  <a:miter lim="800000"/>
                </a:ln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. . .</a:t>
            </a:r>
          </a:p>
          <a:p>
            <a:pPr marL="285750" indent="-285750" eaLnBrk="1" hangingPunct="1">
              <a:lnSpc>
                <a:spcPct val="0"/>
              </a:lnSpc>
              <a:tabLst>
                <a:tab pos="57150" algn="l"/>
                <a:tab pos="2171700" algn="l"/>
                <a:tab pos="2628900" algn="l"/>
                <a:tab pos="3200400" algn="l"/>
                <a:tab pos="3657600" algn="l"/>
              </a:tabLst>
            </a:pPr>
            <a:endParaRPr lang="en-US" b="1" dirty="0" smtClean="0">
              <a:ln>
                <a:solidFill>
                  <a:srgbClr val="0C0600"/>
                </a:solidFill>
                <a:miter lim="800000"/>
              </a:ln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0621622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682176" y="500766"/>
            <a:ext cx="7772400" cy="6244786"/>
          </a:xfrm>
        </p:spPr>
        <p:txBody>
          <a:bodyPr>
            <a:spAutoFit/>
          </a:bodyPr>
          <a:lstStyle/>
          <a:p>
            <a:pPr marL="0" indent="0" algn="ctr" eaLnBrk="1" hangingPunct="1">
              <a:buNone/>
              <a:tabLst>
                <a:tab pos="57150" algn="l"/>
                <a:tab pos="2171700" algn="l"/>
                <a:tab pos="2628900" algn="l"/>
                <a:tab pos="3200400" algn="l"/>
                <a:tab pos="3657600" algn="l"/>
              </a:tabLst>
            </a:pPr>
            <a:r>
              <a:rPr lang="en-US" b="1" dirty="0" smtClean="0">
                <a:ln>
                  <a:solidFill>
                    <a:srgbClr val="0C0600"/>
                  </a:solidFill>
                  <a:miter lim="800000"/>
                </a:ln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comparative method </a:t>
            </a:r>
          </a:p>
          <a:p>
            <a:pPr marL="0" indent="0" algn="ctr" eaLnBrk="1" hangingPunct="1">
              <a:buNone/>
              <a:tabLst>
                <a:tab pos="57150" algn="l"/>
                <a:tab pos="2171700" algn="l"/>
                <a:tab pos="2628900" algn="l"/>
                <a:tab pos="3200400" algn="l"/>
                <a:tab pos="3657600" algn="l"/>
              </a:tabLst>
            </a:pPr>
            <a:r>
              <a:rPr lang="en-US" sz="5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1B36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compares</a:t>
            </a:r>
            <a:r>
              <a:rPr lang="en-US" sz="5400" b="1" dirty="0" smtClean="0">
                <a:ln>
                  <a:solidFill>
                    <a:srgbClr val="0C0600"/>
                  </a:solidFill>
                  <a:miter lim="800000"/>
                </a:ln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b="1" dirty="0" smtClean="0">
                <a:ln>
                  <a:solidFill>
                    <a:srgbClr val="0C0600"/>
                  </a:solidFill>
                  <a:miter lim="800000"/>
                </a:ln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things, </a:t>
            </a:r>
          </a:p>
          <a:p>
            <a:pPr marL="0" indent="0" algn="ctr" eaLnBrk="1" hangingPunct="1">
              <a:buNone/>
              <a:tabLst>
                <a:tab pos="57150" algn="l"/>
                <a:tab pos="2171700" algn="l"/>
                <a:tab pos="2628900" algn="l"/>
                <a:tab pos="3200400" algn="l"/>
                <a:tab pos="3657600" algn="l"/>
              </a:tabLst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for e.g., process of </a:t>
            </a:r>
          </a:p>
          <a:p>
            <a:pPr marL="0" indent="0" algn="ctr" eaLnBrk="1" hangingPunct="1">
              <a:buNone/>
              <a:tabLst>
                <a:tab pos="57150" algn="l"/>
                <a:tab pos="2171700" algn="l"/>
                <a:tab pos="2628900" algn="l"/>
                <a:tab pos="3200400" algn="l"/>
                <a:tab pos="3657600" algn="l"/>
              </a:tabLst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domestication / civilization</a:t>
            </a:r>
          </a:p>
          <a:p>
            <a:pPr marL="0" indent="0" algn="ctr" eaLnBrk="1" hangingPunct="1">
              <a:buNone/>
              <a:tabLst>
                <a:tab pos="57150" algn="l"/>
                <a:tab pos="2171700" algn="l"/>
                <a:tab pos="2628900" algn="l"/>
                <a:tab pos="3200400" algn="l"/>
                <a:tab pos="3657600" algn="l"/>
              </a:tabLst>
            </a:pPr>
            <a:endParaRPr lang="en-US" sz="1800" b="1" dirty="0" smtClean="0">
              <a:ln>
                <a:solidFill>
                  <a:srgbClr val="0C0600"/>
                </a:solidFill>
                <a:miter lim="800000"/>
              </a:ln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285750" indent="-285750" eaLnBrk="1" hangingPunct="1">
              <a:lnSpc>
                <a:spcPct val="0"/>
              </a:lnSpc>
              <a:tabLst>
                <a:tab pos="57150" algn="l"/>
                <a:tab pos="2171700" algn="l"/>
                <a:tab pos="2628900" algn="l"/>
                <a:tab pos="3200400" algn="l"/>
                <a:tab pos="3657600" algn="l"/>
              </a:tabLst>
            </a:pPr>
            <a:endParaRPr lang="en-US" sz="2000" b="1" dirty="0" smtClean="0">
              <a:ln>
                <a:solidFill>
                  <a:srgbClr val="0C0600"/>
                </a:solidFill>
                <a:miter lim="800000"/>
              </a:ln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1828800" lvl="2" indent="0" eaLnBrk="1" hangingPunct="1">
              <a:lnSpc>
                <a:spcPct val="90000"/>
              </a:lnSpc>
              <a:buFontTx/>
              <a:buNone/>
              <a:tabLst>
                <a:tab pos="57150" algn="l"/>
                <a:tab pos="2171700" algn="l"/>
                <a:tab pos="2628900" algn="l"/>
                <a:tab pos="3200400" algn="l"/>
                <a:tab pos="3657600" algn="l"/>
              </a:tabLst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maize 	</a:t>
            </a: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accent1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– 	Mexico</a:t>
            </a:r>
          </a:p>
          <a:p>
            <a:pPr marL="1828800" lvl="2" indent="0" eaLnBrk="1" hangingPunct="1">
              <a:lnSpc>
                <a:spcPct val="140000"/>
              </a:lnSpc>
              <a:buFontTx/>
              <a:buNone/>
              <a:tabLst>
                <a:tab pos="57150" algn="l"/>
                <a:tab pos="2171700" algn="l"/>
                <a:tab pos="2628900" algn="l"/>
                <a:tab pos="3200400" algn="l"/>
                <a:tab pos="3657600" algn="l"/>
              </a:tabLst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wheat </a:t>
            </a: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accent1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	– 	Turkey</a:t>
            </a:r>
          </a:p>
          <a:p>
            <a:pPr marL="1828800" lvl="2" indent="0" eaLnBrk="1" hangingPunct="1">
              <a:lnSpc>
                <a:spcPct val="140000"/>
              </a:lnSpc>
              <a:buFontTx/>
              <a:buNone/>
              <a:tabLst>
                <a:tab pos="57150" algn="l"/>
                <a:tab pos="2171700" algn="l"/>
                <a:tab pos="2628900" algn="l"/>
                <a:tab pos="3200400" algn="l"/>
                <a:tab pos="3657600" algn="l"/>
              </a:tabLst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rice 	</a:t>
            </a: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accent1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	– 	China</a:t>
            </a:r>
          </a:p>
          <a:p>
            <a:pPr marL="1828800" lvl="2" indent="0" eaLnBrk="1" hangingPunct="1">
              <a:lnSpc>
                <a:spcPct val="140000"/>
              </a:lnSpc>
              <a:buFontTx/>
              <a:buNone/>
              <a:tabLst>
                <a:tab pos="57150" algn="l"/>
                <a:tab pos="2171700" algn="l"/>
                <a:tab pos="2628900" algn="l"/>
                <a:tab pos="3200400" algn="l"/>
                <a:tab pos="3657600" algn="l"/>
              </a:tabLst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manioc </a:t>
            </a: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accent1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	– 	Brazil</a:t>
            </a:r>
          </a:p>
          <a:p>
            <a:pPr marL="1828800" lvl="2" indent="0" eaLnBrk="1" hangingPunct="1">
              <a:lnSpc>
                <a:spcPct val="140000"/>
              </a:lnSpc>
              <a:buFontTx/>
              <a:buNone/>
              <a:tabLst>
                <a:tab pos="57150" algn="l"/>
                <a:tab pos="2171700" algn="l"/>
                <a:tab pos="2628900" algn="l"/>
                <a:tab pos="3200400" algn="l"/>
                <a:tab pos="3657600" algn="l"/>
              </a:tabLst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millet 	</a:t>
            </a: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accent1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– 	Africa</a:t>
            </a:r>
          </a:p>
        </p:txBody>
      </p:sp>
    </p:spTree>
    <p:extLst>
      <p:ext uri="{BB962C8B-B14F-4D97-AF65-F5344CB8AC3E}">
        <p14:creationId xmlns:p14="http://schemas.microsoft.com/office/powerpoint/2010/main" val="12295328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Text Box 2"/>
          <p:cNvSpPr txBox="1">
            <a:spLocks noChangeArrowheads="1"/>
          </p:cNvSpPr>
          <p:nvPr/>
        </p:nvSpPr>
        <p:spPr bwMode="auto">
          <a:xfrm>
            <a:off x="473532" y="544278"/>
            <a:ext cx="81915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71500" indent="-571500" algn="ctr"/>
            <a:r>
              <a:rPr lang="en-US" sz="2800" b="1" dirty="0" smtClean="0">
                <a:solidFill>
                  <a:srgbClr val="FF0000"/>
                </a:solidFill>
                <a:latin typeface="Times New Roman" pitchFamily="18" charset="0"/>
              </a:rPr>
              <a:t>Origin of </a:t>
            </a:r>
            <a:r>
              <a:rPr lang="en-US" sz="2800" b="1" dirty="0">
                <a:solidFill>
                  <a:srgbClr val="FF0000"/>
                </a:solidFill>
                <a:latin typeface="Times New Roman" pitchFamily="18" charset="0"/>
              </a:rPr>
              <a:t>Domestication for Selected Plants</a:t>
            </a:r>
            <a:endParaRPr kumimoji="1" lang="en-US" sz="3200" b="1" dirty="0">
              <a:solidFill>
                <a:srgbClr val="FF0000"/>
              </a:solidFill>
              <a:latin typeface="Verdana" pitchFamily="34" charset="0"/>
            </a:endParaRPr>
          </a:p>
        </p:txBody>
      </p:sp>
      <p:pic>
        <p:nvPicPr>
          <p:cNvPr id="64515" name="Picture 3" descr="Turn816box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2" y="1214889"/>
            <a:ext cx="7772400" cy="4799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1705448" y="6274258"/>
            <a:ext cx="5700728" cy="3320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200" i="1" dirty="0">
                <a:solidFill>
                  <a:srgbClr val="FFFFFF"/>
                </a:solidFill>
                <a:latin typeface="Verdana" pitchFamily="34" charset="0"/>
              </a:rPr>
              <a:t>Understanding Physical Anthropology and Archaeology, 9</a:t>
            </a:r>
            <a:r>
              <a:rPr lang="en-US" sz="1200" i="1" baseline="30000" dirty="0">
                <a:solidFill>
                  <a:srgbClr val="FFFFFF"/>
                </a:solidFill>
                <a:latin typeface="Verdana" pitchFamily="34" charset="0"/>
              </a:rPr>
              <a:t>th</a:t>
            </a:r>
            <a:r>
              <a:rPr lang="en-US" sz="1200" i="1" dirty="0">
                <a:solidFill>
                  <a:srgbClr val="FFFFFF"/>
                </a:solidFill>
                <a:latin typeface="Verdana" pitchFamily="34" charset="0"/>
              </a:rPr>
              <a:t> Ed.</a:t>
            </a:r>
            <a:r>
              <a:rPr lang="en-US" sz="1200" dirty="0">
                <a:solidFill>
                  <a:srgbClr val="FFFFFF"/>
                </a:solidFill>
                <a:latin typeface="Verdana" pitchFamily="34" charset="0"/>
              </a:rPr>
              <a:t>, p. 342.</a:t>
            </a:r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5708881" y="2794227"/>
            <a:ext cx="1490662" cy="65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2400" b="1">
                <a:solidFill>
                  <a:srgbClr val="000000"/>
                </a:solidFill>
                <a:latin typeface="Times New Roman" pitchFamily="18" charset="0"/>
              </a:rPr>
              <a:t>rice</a:t>
            </a:r>
          </a:p>
          <a:p>
            <a:pPr algn="ctr">
              <a:lnSpc>
                <a:spcPct val="0"/>
              </a:lnSpc>
              <a:spcBef>
                <a:spcPct val="50000"/>
              </a:spcBef>
            </a:pPr>
            <a:r>
              <a:rPr lang="en-US" sz="2400" b="1">
                <a:solidFill>
                  <a:srgbClr val="000000"/>
                </a:solidFill>
                <a:latin typeface="Times New Roman" pitchFamily="18" charset="0"/>
              </a:rPr>
              <a:t>7,000 ybp</a:t>
            </a:r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1891625" y="3882797"/>
            <a:ext cx="1490662" cy="65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2400" b="1" dirty="0">
                <a:solidFill>
                  <a:srgbClr val="000000"/>
                </a:solidFill>
                <a:latin typeface="Times New Roman" pitchFamily="18" charset="0"/>
              </a:rPr>
              <a:t>manioc</a:t>
            </a:r>
          </a:p>
          <a:p>
            <a:pPr algn="ctr">
              <a:lnSpc>
                <a:spcPct val="0"/>
              </a:lnSpc>
              <a:spcBef>
                <a:spcPct val="50000"/>
              </a:spcBef>
            </a:pPr>
            <a:r>
              <a:rPr lang="en-US" sz="2400" b="1" dirty="0">
                <a:solidFill>
                  <a:srgbClr val="000000"/>
                </a:solidFill>
                <a:latin typeface="Times New Roman" pitchFamily="18" charset="0"/>
              </a:rPr>
              <a:t>4,200 </a:t>
            </a:r>
            <a:r>
              <a:rPr lang="en-US" sz="2400" b="1" dirty="0" err="1">
                <a:solidFill>
                  <a:srgbClr val="000000"/>
                </a:solidFill>
                <a:latin typeface="Times New Roman" pitchFamily="18" charset="0"/>
              </a:rPr>
              <a:t>ybp</a:t>
            </a:r>
            <a:endParaRPr lang="en-US" sz="2400" b="1" dirty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1485225" y="2404835"/>
            <a:ext cx="1490662" cy="65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2400" b="1" dirty="0">
                <a:solidFill>
                  <a:srgbClr val="000000"/>
                </a:solidFill>
                <a:latin typeface="Times New Roman" pitchFamily="18" charset="0"/>
              </a:rPr>
              <a:t>maize</a:t>
            </a:r>
          </a:p>
          <a:p>
            <a:pPr algn="ctr">
              <a:lnSpc>
                <a:spcPct val="0"/>
              </a:lnSpc>
              <a:spcBef>
                <a:spcPct val="50000"/>
              </a:spcBef>
            </a:pPr>
            <a:r>
              <a:rPr lang="en-US" sz="2400" b="1" dirty="0">
                <a:solidFill>
                  <a:srgbClr val="000000"/>
                </a:solidFill>
                <a:latin typeface="Times New Roman" pitchFamily="18" charset="0"/>
              </a:rPr>
              <a:t>4,200 </a:t>
            </a:r>
            <a:r>
              <a:rPr lang="en-US" sz="2400" b="1" dirty="0" err="1">
                <a:solidFill>
                  <a:srgbClr val="000000"/>
                </a:solidFill>
                <a:latin typeface="Times New Roman" pitchFamily="18" charset="0"/>
              </a:rPr>
              <a:t>ybp</a:t>
            </a:r>
            <a:endParaRPr lang="en-US" sz="2400" b="1" dirty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4520" name="Text Box 9"/>
          <p:cNvSpPr txBox="1">
            <a:spLocks noChangeArrowheads="1"/>
          </p:cNvSpPr>
          <p:nvPr/>
        </p:nvSpPr>
        <p:spPr bwMode="auto">
          <a:xfrm>
            <a:off x="4639583" y="1548717"/>
            <a:ext cx="1828800" cy="65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2400" b="1" dirty="0">
                <a:solidFill>
                  <a:srgbClr val="000000"/>
                </a:solidFill>
                <a:latin typeface="Times New Roman" pitchFamily="18" charset="0"/>
              </a:rPr>
              <a:t>wheat</a:t>
            </a:r>
          </a:p>
          <a:p>
            <a:pPr algn="ctr">
              <a:lnSpc>
                <a:spcPct val="0"/>
              </a:lnSpc>
              <a:spcBef>
                <a:spcPct val="50000"/>
              </a:spcBef>
            </a:pPr>
            <a:r>
              <a:rPr lang="en-US" sz="2400" b="1" dirty="0">
                <a:solidFill>
                  <a:srgbClr val="000000"/>
                </a:solidFill>
                <a:latin typeface="Times New Roman" pitchFamily="18" charset="0"/>
              </a:rPr>
              <a:t>10,500 </a:t>
            </a:r>
            <a:r>
              <a:rPr lang="en-US" sz="2400" b="1" dirty="0" err="1">
                <a:solidFill>
                  <a:srgbClr val="000000"/>
                </a:solidFill>
                <a:latin typeface="Times New Roman" pitchFamily="18" charset="0"/>
              </a:rPr>
              <a:t>ybp</a:t>
            </a:r>
            <a:endParaRPr lang="en-US" sz="2400" b="1" dirty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4521" name="Text Box 10"/>
          <p:cNvSpPr txBox="1">
            <a:spLocks noChangeArrowheads="1"/>
          </p:cNvSpPr>
          <p:nvPr/>
        </p:nvSpPr>
        <p:spPr bwMode="auto">
          <a:xfrm>
            <a:off x="3892550" y="3945389"/>
            <a:ext cx="1828800" cy="65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2400" b="1" dirty="0">
                <a:solidFill>
                  <a:srgbClr val="000000"/>
                </a:solidFill>
                <a:latin typeface="Times New Roman" pitchFamily="18" charset="0"/>
              </a:rPr>
              <a:t>millet</a:t>
            </a:r>
          </a:p>
          <a:p>
            <a:pPr algn="ctr">
              <a:lnSpc>
                <a:spcPct val="0"/>
              </a:lnSpc>
              <a:spcBef>
                <a:spcPct val="50000"/>
              </a:spcBef>
            </a:pPr>
            <a:r>
              <a:rPr lang="en-US" sz="2400" b="1" dirty="0">
                <a:solidFill>
                  <a:srgbClr val="000000"/>
                </a:solidFill>
                <a:latin typeface="Times New Roman" pitchFamily="18" charset="0"/>
              </a:rPr>
              <a:t>4,000 </a:t>
            </a:r>
            <a:r>
              <a:rPr lang="en-US" sz="2400" b="1" dirty="0" err="1">
                <a:solidFill>
                  <a:srgbClr val="000000"/>
                </a:solidFill>
                <a:latin typeface="Times New Roman" pitchFamily="18" charset="0"/>
              </a:rPr>
              <a:t>ybp</a:t>
            </a:r>
            <a:endParaRPr lang="en-US" sz="2400" b="1" dirty="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5600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Text Box 2"/>
          <p:cNvSpPr txBox="1">
            <a:spLocks noChangeArrowheads="1"/>
          </p:cNvSpPr>
          <p:nvPr/>
        </p:nvSpPr>
        <p:spPr bwMode="auto">
          <a:xfrm>
            <a:off x="1714520" y="6285142"/>
            <a:ext cx="570072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200" i="1" dirty="0">
                <a:solidFill>
                  <a:srgbClr val="000000"/>
                </a:solidFill>
                <a:latin typeface="Verdana" pitchFamily="34" charset="0"/>
              </a:rPr>
              <a:t>Understanding Physical Anthropology and Archaeology, 9</a:t>
            </a:r>
            <a:r>
              <a:rPr lang="en-US" sz="1200" i="1" baseline="30000" dirty="0">
                <a:solidFill>
                  <a:srgbClr val="000000"/>
                </a:solidFill>
                <a:latin typeface="Verdana" pitchFamily="34" charset="0"/>
              </a:rPr>
              <a:t>th</a:t>
            </a:r>
            <a:r>
              <a:rPr lang="en-US" sz="1200" i="1" dirty="0">
                <a:solidFill>
                  <a:srgbClr val="000000"/>
                </a:solidFill>
                <a:latin typeface="Verdana" pitchFamily="34" charset="0"/>
              </a:rPr>
              <a:t> Ed.</a:t>
            </a:r>
            <a:r>
              <a:rPr lang="en-US" sz="1200" dirty="0">
                <a:solidFill>
                  <a:srgbClr val="000000"/>
                </a:solidFill>
                <a:latin typeface="Verdana" pitchFamily="34" charset="0"/>
              </a:rPr>
              <a:t>, p. 333.</a:t>
            </a:r>
          </a:p>
        </p:txBody>
      </p:sp>
      <p:sp>
        <p:nvSpPr>
          <p:cNvPr id="65539" name="Text Box 3"/>
          <p:cNvSpPr txBox="1">
            <a:spLocks noChangeArrowheads="1"/>
          </p:cNvSpPr>
          <p:nvPr/>
        </p:nvSpPr>
        <p:spPr bwMode="auto">
          <a:xfrm>
            <a:off x="2159513" y="5943600"/>
            <a:ext cx="5003293" cy="397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b="1" dirty="0">
                <a:solidFill>
                  <a:srgbClr val="000000"/>
                </a:solidFill>
                <a:latin typeface="Verdana" pitchFamily="34" charset="0"/>
              </a:rPr>
              <a:t>Time line for Ch. 14  Food </a:t>
            </a:r>
            <a:r>
              <a:rPr lang="en-US" b="1" dirty="0" smtClean="0">
                <a:solidFill>
                  <a:srgbClr val="000000"/>
                </a:solidFill>
                <a:latin typeface="Verdana" pitchFamily="34" charset="0"/>
              </a:rPr>
              <a:t>Production</a:t>
            </a:r>
            <a:endParaRPr lang="en-US" b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2862264" y="509588"/>
            <a:ext cx="156004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 b="1">
                <a:solidFill>
                  <a:srgbClr val="000000"/>
                </a:solidFill>
                <a:latin typeface="Times New Roman" pitchFamily="18" charset="0"/>
              </a:rPr>
              <a:t>Neolithic</a:t>
            </a:r>
          </a:p>
        </p:txBody>
      </p:sp>
      <p:pic>
        <p:nvPicPr>
          <p:cNvPr id="484357" name="Picture 5" descr="Turn816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9026" y="228600"/>
            <a:ext cx="5921375" cy="5627688"/>
          </a:xfrm>
          <a:prstGeom prst="rect">
            <a:avLst/>
          </a:prstGeom>
          <a:gradFill rotWithShape="1">
            <a:gsLst>
              <a:gs pos="0">
                <a:schemeClr val="bg2">
                  <a:alpha val="10001"/>
                </a:schemeClr>
              </a:gs>
              <a:gs pos="100000">
                <a:schemeClr val="bg2">
                  <a:gamma/>
                  <a:shade val="46275"/>
                  <a:invGamma/>
                </a:schemeClr>
              </a:gs>
            </a:gsLst>
            <a:lin ang="5400000" scaled="1"/>
          </a:gradFill>
        </p:spPr>
      </p:pic>
    </p:spTree>
    <p:extLst>
      <p:ext uri="{BB962C8B-B14F-4D97-AF65-F5344CB8AC3E}">
        <p14:creationId xmlns:p14="http://schemas.microsoft.com/office/powerpoint/2010/main" val="36736994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7"/>
          <p:cNvSpPr txBox="1">
            <a:spLocks noChangeArrowheads="1"/>
          </p:cNvSpPr>
          <p:nvPr/>
        </p:nvSpPr>
        <p:spPr bwMode="auto">
          <a:xfrm>
            <a:off x="1483043" y="1516301"/>
            <a:ext cx="2209259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>
              <a:lnSpc>
                <a:spcPct val="200000"/>
              </a:lnSpc>
            </a:pPr>
            <a:r>
              <a:rPr kumimoji="1"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Italian</a:t>
            </a:r>
            <a:endParaRPr kumimoji="1" lang="en-US" sz="40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  <a:p>
            <a:pPr algn="ctr" eaLnBrk="0" hangingPunct="0">
              <a:lnSpc>
                <a:spcPct val="200000"/>
              </a:lnSpc>
            </a:pPr>
            <a:r>
              <a:rPr kumimoji="1"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Mexican</a:t>
            </a:r>
            <a:endParaRPr kumimoji="1" lang="en-US" sz="40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  <a:p>
            <a:pPr algn="ctr" eaLnBrk="0" hangingPunct="0">
              <a:lnSpc>
                <a:spcPct val="200000"/>
              </a:lnSpc>
            </a:pPr>
            <a:r>
              <a:rPr kumimoji="1"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Chinese</a:t>
            </a:r>
            <a:endParaRPr kumimoji="1" lang="en-US" sz="40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2731" y="266006"/>
            <a:ext cx="3840480" cy="548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1219482" y="5918098"/>
            <a:ext cx="6676299" cy="584775"/>
          </a:xfrm>
          <a:prstGeom prst="rect">
            <a:avLst/>
          </a:prstGeom>
          <a:noFill/>
          <a:ln w="76200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comparing cultures and cuisines</a:t>
            </a:r>
            <a:endParaRPr lang="en-US" sz="32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492323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7"/>
          <p:cNvSpPr>
            <a:spLocks noChangeArrowheads="1"/>
          </p:cNvSpPr>
          <p:nvPr/>
        </p:nvSpPr>
        <p:spPr bwMode="auto">
          <a:xfrm>
            <a:off x="2675474" y="5360245"/>
            <a:ext cx="3765774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en-US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Sophie D. Coe</a:t>
            </a:r>
            <a:r>
              <a:rPr lang="en-US" sz="2400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/>
            </a:r>
            <a:br>
              <a:rPr lang="en-US" sz="2400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</a:br>
            <a:r>
              <a:rPr lang="en-US" sz="2400" b="1" i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America's First Cuisines</a:t>
            </a:r>
            <a:r>
              <a:rPr lang="en-US" b="1" dirty="0">
                <a:solidFill>
                  <a:srgbClr val="000000"/>
                </a:solidFill>
                <a:latin typeface="Arial" charset="0"/>
              </a:rPr>
              <a:t/>
            </a:r>
            <a:br>
              <a:rPr lang="en-US" b="1" dirty="0">
                <a:solidFill>
                  <a:srgbClr val="000000"/>
                </a:solidFill>
                <a:latin typeface="Arial" charset="0"/>
              </a:rPr>
            </a:br>
            <a:r>
              <a:rPr lang="en-US" sz="1200" dirty="0">
                <a:solidFill>
                  <a:srgbClr val="000000"/>
                </a:solidFill>
                <a:latin typeface="Arial" charset="0"/>
              </a:rPr>
              <a:t>Austin: University of </a:t>
            </a:r>
            <a:r>
              <a:rPr lang="en-US" sz="1200" dirty="0" err="1">
                <a:solidFill>
                  <a:srgbClr val="000000"/>
                </a:solidFill>
                <a:latin typeface="Arial" charset="0"/>
              </a:rPr>
              <a:t>Texax</a:t>
            </a:r>
            <a:r>
              <a:rPr lang="en-US" sz="1200" dirty="0">
                <a:solidFill>
                  <a:srgbClr val="000000"/>
                </a:solidFill>
                <a:latin typeface="Arial" charset="0"/>
              </a:rPr>
              <a:t> Press, 1994</a:t>
            </a:r>
            <a:r>
              <a:rPr lang="en-US" sz="1100" dirty="0" smtClean="0">
                <a:solidFill>
                  <a:srgbClr val="000000"/>
                </a:solidFill>
                <a:latin typeface="Arial" charset="0"/>
              </a:rPr>
              <a:t>.</a:t>
            </a:r>
            <a:endParaRPr lang="en-US" sz="1100" dirty="0">
              <a:solidFill>
                <a:srgbClr val="000000"/>
              </a:solidFill>
              <a:latin typeface="Arial" charset="0"/>
            </a:endParaRPr>
          </a:p>
        </p:txBody>
      </p:sp>
      <p:pic>
        <p:nvPicPr>
          <p:cNvPr id="19149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6978" y="311003"/>
            <a:ext cx="2941798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1493" name="Text Box 10"/>
          <p:cNvSpPr txBox="1">
            <a:spLocks noChangeArrowheads="1"/>
          </p:cNvSpPr>
          <p:nvPr/>
        </p:nvSpPr>
        <p:spPr bwMode="auto">
          <a:xfrm>
            <a:off x="2458568" y="6400815"/>
            <a:ext cx="422378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1200" dirty="0">
                <a:solidFill>
                  <a:srgbClr val="000000"/>
                </a:solidFill>
                <a:latin typeface="Arial" charset="0"/>
                <a:hlinkClick r:id="rId3"/>
              </a:rPr>
              <a:t>www.d.umn.edu/cla/faculty/troufs/anthfood/aftexts.html#title</a:t>
            </a:r>
            <a:endParaRPr kumimoji="1" lang="en-US" sz="1200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6" name="Text Box 7"/>
          <p:cNvSpPr txBox="1">
            <a:spLocks noChangeArrowheads="1"/>
          </p:cNvSpPr>
          <p:nvPr/>
        </p:nvSpPr>
        <p:spPr bwMode="auto">
          <a:xfrm>
            <a:off x="1810854" y="1356647"/>
            <a:ext cx="155363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>
              <a:lnSpc>
                <a:spcPct val="200000"/>
              </a:lnSpc>
            </a:pPr>
            <a:r>
              <a:rPr kumimoji="1" lang="en-US" sz="40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Aztec</a:t>
            </a:r>
          </a:p>
          <a:p>
            <a:pPr algn="ctr" eaLnBrk="0" hangingPunct="0">
              <a:lnSpc>
                <a:spcPct val="200000"/>
              </a:lnSpc>
            </a:pPr>
            <a:r>
              <a:rPr kumimoji="1" lang="en-US" sz="40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Maya</a:t>
            </a:r>
          </a:p>
          <a:p>
            <a:pPr algn="ctr" eaLnBrk="0" hangingPunct="0">
              <a:lnSpc>
                <a:spcPct val="200000"/>
              </a:lnSpc>
            </a:pPr>
            <a:r>
              <a:rPr kumimoji="1" lang="en-US" sz="40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Inca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1204966" y="809068"/>
            <a:ext cx="2597776" cy="584775"/>
          </a:xfrm>
          <a:prstGeom prst="rect">
            <a:avLst/>
          </a:prstGeom>
          <a:noFill/>
          <a:ln w="76200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</a:t>
            </a: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omparing:</a:t>
            </a:r>
            <a:endParaRPr lang="en-US" sz="32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321070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3" name="Text Box 10"/>
          <p:cNvSpPr txBox="1">
            <a:spLocks noChangeArrowheads="1"/>
          </p:cNvSpPr>
          <p:nvPr/>
        </p:nvSpPr>
        <p:spPr bwMode="auto">
          <a:xfrm>
            <a:off x="834501" y="6545955"/>
            <a:ext cx="7471918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800" dirty="0">
                <a:solidFill>
                  <a:srgbClr val="000000"/>
                </a:solidFill>
                <a:latin typeface="Arial" charset="0"/>
                <a:hlinkClick r:id="rId2"/>
              </a:rPr>
              <a:t>http://www.amazon.com/Empires-Food-Feast-Famine-Civilizations/dp/1582437939/ref=sr_1_1?ie=UTF8&amp;qid=1452654498&amp;sr=8-1&amp;keywords=empires+of+food</a:t>
            </a:r>
            <a:endParaRPr kumimoji="1" lang="en-US" sz="800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6" name="Text Box 7"/>
          <p:cNvSpPr txBox="1">
            <a:spLocks noChangeArrowheads="1"/>
          </p:cNvSpPr>
          <p:nvPr/>
        </p:nvSpPr>
        <p:spPr bwMode="auto">
          <a:xfrm>
            <a:off x="940147" y="471298"/>
            <a:ext cx="3062826" cy="6001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>
              <a:lnSpc>
                <a:spcPct val="150000"/>
              </a:lnSpc>
            </a:pPr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Mesopotamia</a:t>
            </a:r>
            <a:endParaRPr kumimoji="1" lang="en-US" sz="32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  <a:p>
            <a:pPr algn="ctr" eaLnBrk="0" hangingPunct="0">
              <a:lnSpc>
                <a:spcPct val="150000"/>
              </a:lnSpc>
            </a:pPr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China</a:t>
            </a:r>
            <a:endParaRPr kumimoji="1" lang="en-US" sz="32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  <a:p>
            <a:pPr algn="ctr" eaLnBrk="0" hangingPunct="0">
              <a:lnSpc>
                <a:spcPct val="150000"/>
              </a:lnSpc>
            </a:pPr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North America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South America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Europe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Asia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Africa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Pacific Islands</a:t>
            </a:r>
            <a:endParaRPr kumimoji="1" lang="en-US" sz="32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0562" y="203196"/>
            <a:ext cx="3863662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5151818" y="6285264"/>
            <a:ext cx="2214069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en-US" sz="1200" dirty="0" smtClean="0">
                <a:solidFill>
                  <a:srgbClr val="FFFFFF"/>
                </a:solidFill>
                <a:latin typeface="Arial" charset="0"/>
              </a:rPr>
              <a:t>Berkeley: Counterpoint, 2012:</a:t>
            </a:r>
            <a:endParaRPr lang="en-US" sz="1200" dirty="0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1204966" y="112396"/>
            <a:ext cx="2597776" cy="584775"/>
          </a:xfrm>
          <a:prstGeom prst="rect">
            <a:avLst/>
          </a:prstGeom>
          <a:noFill/>
          <a:ln w="76200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</a:t>
            </a: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omparing:</a:t>
            </a:r>
            <a:endParaRPr lang="en-US" sz="32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23154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3" name="Text Box 10"/>
          <p:cNvSpPr txBox="1">
            <a:spLocks noChangeArrowheads="1"/>
          </p:cNvSpPr>
          <p:nvPr/>
        </p:nvSpPr>
        <p:spPr bwMode="auto">
          <a:xfrm>
            <a:off x="834501" y="6545955"/>
            <a:ext cx="7471918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800" dirty="0">
                <a:solidFill>
                  <a:srgbClr val="000000"/>
                </a:solidFill>
                <a:latin typeface="Arial" charset="0"/>
                <a:hlinkClick r:id="rId2"/>
              </a:rPr>
              <a:t>http://www.amazon.com/Empires-Food-Feast-Famine-Civilizations/dp/1582437939/ref=sr_1_1?ie=UTF8&amp;qid=1452654498&amp;sr=8-1&amp;keywords=empires+of+food</a:t>
            </a:r>
            <a:endParaRPr kumimoji="1" lang="en-US" sz="800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4844848" y="6285264"/>
            <a:ext cx="282801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en-US" sz="1200" dirty="0" smtClean="0">
                <a:solidFill>
                  <a:srgbClr val="FFFFFF"/>
                </a:solidFill>
                <a:latin typeface="Arial" charset="0"/>
              </a:rPr>
              <a:t>Berkeley: University of California, 2012</a:t>
            </a:r>
            <a:endParaRPr lang="en-US" sz="1200" dirty="0">
              <a:solidFill>
                <a:srgbClr val="FFFFFF"/>
              </a:solidFill>
              <a:latin typeface="Arial" charset="0"/>
            </a:endParaRPr>
          </a:p>
        </p:txBody>
      </p:sp>
      <p:pic>
        <p:nvPicPr>
          <p:cNvPr id="4100" name="Picture 4" descr="http://ecx.images-amazon.com/images/I/51IyTk%2BOHjL._SX330_BO1,204,203,200_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255" y="175369"/>
            <a:ext cx="3954458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Box 7"/>
          <p:cNvSpPr txBox="1">
            <a:spLocks noChangeArrowheads="1"/>
          </p:cNvSpPr>
          <p:nvPr/>
        </p:nvSpPr>
        <p:spPr bwMode="auto">
          <a:xfrm>
            <a:off x="940147" y="471298"/>
            <a:ext cx="3062826" cy="6001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>
              <a:lnSpc>
                <a:spcPct val="150000"/>
              </a:lnSpc>
            </a:pPr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Mesopotamia</a:t>
            </a:r>
            <a:endParaRPr kumimoji="1" lang="en-US" sz="32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  <a:p>
            <a:pPr algn="ctr" eaLnBrk="0" hangingPunct="0">
              <a:lnSpc>
                <a:spcPct val="150000"/>
              </a:lnSpc>
            </a:pPr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China</a:t>
            </a:r>
            <a:endParaRPr kumimoji="1" lang="en-US" sz="32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  <a:p>
            <a:pPr algn="ctr" eaLnBrk="0" hangingPunct="0">
              <a:lnSpc>
                <a:spcPct val="150000"/>
              </a:lnSpc>
            </a:pPr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North America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South America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Europe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Asia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Africa</a:t>
            </a:r>
          </a:p>
          <a:p>
            <a:pPr algn="ctr" eaLnBrk="0" hangingPunct="0">
              <a:lnSpc>
                <a:spcPct val="150000"/>
              </a:lnSpc>
            </a:pPr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Pacific Islands</a:t>
            </a:r>
            <a:endParaRPr kumimoji="1" lang="en-US" sz="32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1204966" y="112396"/>
            <a:ext cx="2597776" cy="584775"/>
          </a:xfrm>
          <a:prstGeom prst="rect">
            <a:avLst/>
          </a:prstGeom>
          <a:noFill/>
          <a:ln w="76200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</a:t>
            </a: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omparing:</a:t>
            </a:r>
            <a:endParaRPr lang="en-US" sz="32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744024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20174" y="223428"/>
            <a:ext cx="4066673" cy="594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986690" y="1192786"/>
            <a:ext cx="2511254" cy="4524315"/>
          </a:xfrm>
          <a:prstGeom prst="rect">
            <a:avLst/>
          </a:prstGeom>
          <a:noFill/>
          <a:ln w="76200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beer</a:t>
            </a:r>
          </a:p>
          <a:p>
            <a:pPr algn="ctr">
              <a:lnSpc>
                <a:spcPct val="150000"/>
              </a:lnSpc>
            </a:pP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wine</a:t>
            </a:r>
          </a:p>
          <a:p>
            <a:pPr algn="ctr">
              <a:lnSpc>
                <a:spcPct val="150000"/>
              </a:lnSpc>
            </a:pP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spirits</a:t>
            </a:r>
          </a:p>
          <a:p>
            <a:pPr algn="ctr">
              <a:lnSpc>
                <a:spcPct val="150000"/>
              </a:lnSpc>
            </a:pP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coffee</a:t>
            </a:r>
          </a:p>
          <a:p>
            <a:pPr algn="ctr">
              <a:lnSpc>
                <a:spcPct val="150000"/>
              </a:lnSpc>
            </a:pP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tea</a:t>
            </a:r>
          </a:p>
          <a:p>
            <a:pPr algn="ctr">
              <a:lnSpc>
                <a:spcPct val="150000"/>
              </a:lnSpc>
            </a:pP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Coca-Cola</a:t>
            </a:r>
            <a:endParaRPr lang="en-US" sz="32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204966" y="112396"/>
            <a:ext cx="2597776" cy="584775"/>
          </a:xfrm>
          <a:prstGeom prst="rect">
            <a:avLst/>
          </a:prstGeom>
          <a:noFill/>
          <a:ln w="76200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</a:t>
            </a: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omparing:</a:t>
            </a:r>
            <a:endParaRPr lang="en-US" sz="32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5" name="Rectangle 7"/>
          <p:cNvSpPr>
            <a:spLocks noChangeArrowheads="1"/>
          </p:cNvSpPr>
          <p:nvPr/>
        </p:nvSpPr>
        <p:spPr bwMode="auto">
          <a:xfrm>
            <a:off x="5300148" y="6285264"/>
            <a:ext cx="136588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en-US" sz="1200" dirty="0" smtClean="0">
                <a:solidFill>
                  <a:srgbClr val="FFFFFF"/>
                </a:solidFill>
                <a:latin typeface="Arial" charset="0"/>
              </a:rPr>
              <a:t>NY: Walker, 2006</a:t>
            </a:r>
            <a:endParaRPr lang="en-US" sz="1200" dirty="0">
              <a:solidFill>
                <a:srgbClr val="FFFFFF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36316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0813" y="455388"/>
            <a:ext cx="376237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 smtClean="0">
                <a:solidFill>
                  <a:srgbClr val="FFFFFF"/>
                </a:solidFill>
                <a:latin typeface="Calibri" pitchFamily="34" charset="0"/>
              </a:rPr>
              <a:t>NY:  Penguin, 2010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258122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41" name="Text Box 10"/>
          <p:cNvSpPr txBox="1">
            <a:spLocks noChangeArrowheads="1"/>
          </p:cNvSpPr>
          <p:nvPr/>
        </p:nvSpPr>
        <p:spPr bwMode="auto">
          <a:xfrm>
            <a:off x="3103464" y="6400809"/>
            <a:ext cx="290496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800" dirty="0">
                <a:solidFill>
                  <a:srgbClr val="000000"/>
                </a:solidFill>
                <a:latin typeface="Arial" charset="0"/>
                <a:hlinkClick r:id="rId2"/>
              </a:rPr>
              <a:t>www.d.umn.edu/cla/faculty/troufs/anthfood/aftexts.html#title</a:t>
            </a:r>
            <a:endParaRPr kumimoji="1" lang="en-US" sz="800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3817511" y="1465752"/>
            <a:ext cx="4687863" cy="3539430"/>
          </a:xfrm>
          <a:prstGeom prst="rect">
            <a:avLst/>
          </a:prstGeom>
          <a:solidFill>
            <a:schemeClr val="bg1"/>
          </a:solidFill>
          <a:ln w="76200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000000"/>
                </a:solidFill>
              </a:rPr>
              <a:t>Comparing food transformation by . . .</a:t>
            </a:r>
          </a:p>
          <a:p>
            <a:pPr algn="ctr"/>
            <a:r>
              <a:rPr lang="en-US" sz="3200" b="1" dirty="0" smtClean="0">
                <a:solidFill>
                  <a:srgbClr val="000000"/>
                </a:solidFill>
              </a:rPr>
              <a:t> </a:t>
            </a:r>
          </a:p>
          <a:p>
            <a:pPr algn="ctr"/>
            <a:r>
              <a:rPr lang="en-US" sz="3200" b="1" dirty="0" smtClean="0">
                <a:solidFill>
                  <a:srgbClr val="000000"/>
                </a:solidFill>
              </a:rPr>
              <a:t>Fire </a:t>
            </a:r>
            <a:r>
              <a:rPr lang="en-US" sz="2000" dirty="0" smtClean="0">
                <a:solidFill>
                  <a:srgbClr val="000000"/>
                </a:solidFill>
              </a:rPr>
              <a:t>(Roasting) </a:t>
            </a:r>
          </a:p>
          <a:p>
            <a:pPr algn="ctr"/>
            <a:r>
              <a:rPr lang="en-US" sz="3200" b="1" dirty="0" smtClean="0">
                <a:solidFill>
                  <a:srgbClr val="000000"/>
                </a:solidFill>
              </a:rPr>
              <a:t>Water </a:t>
            </a:r>
            <a:r>
              <a:rPr lang="en-US" sz="2000" dirty="0" smtClean="0">
                <a:solidFill>
                  <a:srgbClr val="000000"/>
                </a:solidFill>
              </a:rPr>
              <a:t>(Boiling) </a:t>
            </a:r>
            <a:endParaRPr lang="en-US" sz="3200" dirty="0" smtClean="0">
              <a:solidFill>
                <a:srgbClr val="000000"/>
              </a:solidFill>
            </a:endParaRPr>
          </a:p>
          <a:p>
            <a:pPr algn="ctr"/>
            <a:r>
              <a:rPr lang="en-US" sz="3200" b="1" dirty="0" smtClean="0">
                <a:solidFill>
                  <a:srgbClr val="000000"/>
                </a:solidFill>
              </a:rPr>
              <a:t>Air </a:t>
            </a:r>
            <a:r>
              <a:rPr lang="en-US" sz="2000" dirty="0" smtClean="0">
                <a:solidFill>
                  <a:srgbClr val="000000"/>
                </a:solidFill>
              </a:rPr>
              <a:t>(Baking) </a:t>
            </a:r>
            <a:endParaRPr lang="en-US" sz="3200" dirty="0" smtClean="0">
              <a:solidFill>
                <a:srgbClr val="000000"/>
              </a:solidFill>
            </a:endParaRPr>
          </a:p>
          <a:p>
            <a:pPr algn="ctr"/>
            <a:r>
              <a:rPr lang="en-US" sz="3200" b="1" dirty="0" smtClean="0">
                <a:solidFill>
                  <a:srgbClr val="000000"/>
                </a:solidFill>
              </a:rPr>
              <a:t>Earth </a:t>
            </a:r>
            <a:r>
              <a:rPr lang="en-US" sz="2000" dirty="0" smtClean="0">
                <a:solidFill>
                  <a:srgbClr val="000000"/>
                </a:solidFill>
              </a:rPr>
              <a:t>(Fermenting)</a:t>
            </a:r>
            <a:endParaRPr lang="en-US" sz="2000" dirty="0">
              <a:solidFill>
                <a:srgbClr val="0000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849" y="944920"/>
            <a:ext cx="2986335" cy="45720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1179587" y="5749357"/>
            <a:ext cx="6789486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en-US" sz="2400" b="1" i="1" dirty="0" smtClean="0">
                <a:solidFill>
                  <a:srgbClr val="000000"/>
                </a:solidFill>
                <a:latin typeface="Arial" charset="0"/>
              </a:rPr>
              <a:t>Cooked: A </a:t>
            </a:r>
            <a:r>
              <a:rPr lang="en-US" sz="2400" b="1" i="1" dirty="0">
                <a:solidFill>
                  <a:srgbClr val="000000"/>
                </a:solidFill>
                <a:latin typeface="Arial" charset="0"/>
              </a:rPr>
              <a:t>Natural History of </a:t>
            </a:r>
            <a:r>
              <a:rPr lang="en-US" sz="2400" b="1" i="1" dirty="0" smtClean="0">
                <a:solidFill>
                  <a:srgbClr val="000000"/>
                </a:solidFill>
              </a:rPr>
              <a:t>Transformation</a:t>
            </a:r>
            <a:r>
              <a:rPr lang="en-US" sz="2400" b="1" i="1" dirty="0" smtClean="0">
                <a:solidFill>
                  <a:srgbClr val="000000"/>
                </a:solidFill>
                <a:latin typeface="Arial" charset="0"/>
              </a:rPr>
              <a:t>.</a:t>
            </a:r>
            <a:r>
              <a:rPr lang="en-US" sz="2400" b="1" i="1" dirty="0">
                <a:solidFill>
                  <a:srgbClr val="000000"/>
                </a:solidFill>
                <a:latin typeface="Arial" charset="0"/>
              </a:rPr>
              <a:t/>
            </a:r>
            <a:br>
              <a:rPr lang="en-US" sz="2400" b="1" i="1" dirty="0">
                <a:solidFill>
                  <a:srgbClr val="000000"/>
                </a:solidFill>
                <a:latin typeface="Arial" charset="0"/>
              </a:rPr>
            </a:br>
            <a:r>
              <a:rPr lang="en-US" sz="1200" dirty="0">
                <a:solidFill>
                  <a:srgbClr val="000000"/>
                </a:solidFill>
                <a:latin typeface="Arial" charset="0"/>
              </a:rPr>
              <a:t>NY: Penguin, </a:t>
            </a:r>
            <a:r>
              <a:rPr lang="en-US" sz="1200" dirty="0" smtClean="0">
                <a:solidFill>
                  <a:srgbClr val="000000"/>
                </a:solidFill>
                <a:latin typeface="Arial" charset="0"/>
              </a:rPr>
              <a:t>2013.</a:t>
            </a:r>
            <a:r>
              <a:rPr lang="en-US" sz="1200" dirty="0">
                <a:solidFill>
                  <a:srgbClr val="000000"/>
                </a:solidFill>
                <a:latin typeface="Arial" charset="0"/>
              </a:rPr>
              <a:t/>
            </a:r>
            <a:br>
              <a:rPr lang="en-US" sz="1200" dirty="0">
                <a:solidFill>
                  <a:srgbClr val="000000"/>
                </a:solidFill>
                <a:latin typeface="Arial" charset="0"/>
              </a:rPr>
            </a:br>
            <a:endParaRPr lang="en-US" sz="1200" dirty="0">
              <a:solidFill>
                <a:srgbClr val="0000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28191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43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740238" y="2697810"/>
            <a:ext cx="7639045" cy="3740126"/>
          </a:xfrm>
        </p:spPr>
        <p:txBody>
          <a:bodyPr wrap="square">
            <a:spAutoFit/>
          </a:bodyPr>
          <a:lstStyle/>
          <a:p>
            <a:pPr marL="457200" indent="-457200" eaLnBrk="1" hangingPunct="1">
              <a:buNone/>
              <a:tabLst>
                <a:tab pos="45720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1.	</a:t>
            </a:r>
            <a:r>
              <a:rPr lang="en-US" sz="1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</a:t>
            </a:r>
            <a:r>
              <a:rPr lang="en-US" sz="2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four fields </a:t>
            </a:r>
            <a:r>
              <a:rPr lang="en-US" sz="1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of general anthropology</a:t>
            </a:r>
            <a:endParaRPr lang="en-US" sz="2400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eaLnBrk="1" hangingPunct="1">
              <a:lnSpc>
                <a:spcPct val="0"/>
              </a:lnSpc>
              <a:buFont typeface="Wingdings" pitchFamily="2" charset="2"/>
              <a:buNone/>
              <a:tabLst>
                <a:tab pos="0" algn="l"/>
              </a:tabLst>
            </a:pPr>
            <a:endParaRPr lang="en-US" sz="2400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AutoNum type="arabicPeriod" startAt="2"/>
              <a:tabLst>
                <a:tab pos="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culture </a:t>
            </a:r>
            <a:r>
              <a:rPr lang="en-US" sz="16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a primary concept</a:t>
            </a:r>
            <a:endParaRPr lang="en-US" sz="2400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AutoNum type="arabicPeriod" startAt="2"/>
              <a:tabLst>
                <a:tab pos="0" algn="l"/>
                <a:tab pos="45720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comparative method</a:t>
            </a:r>
            <a:r>
              <a:rPr lang="en-US" sz="2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1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major approach</a:t>
            </a:r>
            <a:endParaRPr lang="en-US" sz="2400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FontTx/>
              <a:buAutoNum type="arabicPeriod" startAt="2"/>
              <a:tabLst>
                <a:tab pos="0" algn="l"/>
              </a:tabLst>
            </a:pPr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holism</a:t>
            </a:r>
            <a:r>
              <a:rPr lang="en-US" sz="40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br>
              <a:rPr lang="en-US" sz="40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or the study of "humankind" as a whole, as a primary theoretical goal</a:t>
            </a:r>
            <a:endParaRPr lang="en-US" sz="40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AutoNum type="arabicPeriod" startAt="2"/>
              <a:tabLst>
                <a:tab pos="45720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fieldwork</a:t>
            </a:r>
            <a:r>
              <a:rPr lang="en-US" sz="2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1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a primary research technique</a:t>
            </a:r>
            <a:endParaRPr lang="en-US" sz="2400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 bwMode="auto">
          <a:xfrm>
            <a:off x="457200" y="1135752"/>
            <a:ext cx="8229600" cy="14949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five things c</a:t>
            </a: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haracterize </a:t>
            </a:r>
          </a:p>
          <a:p>
            <a:pPr algn="ctr"/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American Anthropology</a:t>
            </a:r>
            <a:endParaRPr lang="en-US" sz="28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52127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55" y="856343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567337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856343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Freeform 1"/>
          <p:cNvSpPr/>
          <p:nvPr/>
        </p:nvSpPr>
        <p:spPr bwMode="auto">
          <a:xfrm>
            <a:off x="2392820" y="2565070"/>
            <a:ext cx="5227180" cy="791688"/>
          </a:xfrm>
          <a:custGeom>
            <a:avLst/>
            <a:gdLst>
              <a:gd name="connsiteX0" fmla="*/ 2614609 w 5227180"/>
              <a:gd name="connsiteY0" fmla="*/ 783772 h 870857"/>
              <a:gd name="connsiteX1" fmla="*/ 3470952 w 5227180"/>
              <a:gd name="connsiteY1" fmla="*/ 769257 h 870857"/>
              <a:gd name="connsiteX2" fmla="*/ 3601580 w 5227180"/>
              <a:gd name="connsiteY2" fmla="*/ 798286 h 870857"/>
              <a:gd name="connsiteX3" fmla="*/ 3645123 w 5227180"/>
              <a:gd name="connsiteY3" fmla="*/ 812800 h 870857"/>
              <a:gd name="connsiteX4" fmla="*/ 3790266 w 5227180"/>
              <a:gd name="connsiteY4" fmla="*/ 827315 h 870857"/>
              <a:gd name="connsiteX5" fmla="*/ 3920895 w 5227180"/>
              <a:gd name="connsiteY5" fmla="*/ 856343 h 870857"/>
              <a:gd name="connsiteX6" fmla="*/ 4007980 w 5227180"/>
              <a:gd name="connsiteY6" fmla="*/ 870857 h 870857"/>
              <a:gd name="connsiteX7" fmla="*/ 4240209 w 5227180"/>
              <a:gd name="connsiteY7" fmla="*/ 856343 h 870857"/>
              <a:gd name="connsiteX8" fmla="*/ 4327295 w 5227180"/>
              <a:gd name="connsiteY8" fmla="*/ 827315 h 870857"/>
              <a:gd name="connsiteX9" fmla="*/ 4370837 w 5227180"/>
              <a:gd name="connsiteY9" fmla="*/ 798286 h 870857"/>
              <a:gd name="connsiteX10" fmla="*/ 4675637 w 5227180"/>
              <a:gd name="connsiteY10" fmla="*/ 769257 h 870857"/>
              <a:gd name="connsiteX11" fmla="*/ 4762723 w 5227180"/>
              <a:gd name="connsiteY11" fmla="*/ 754743 h 870857"/>
              <a:gd name="connsiteX12" fmla="*/ 4849809 w 5227180"/>
              <a:gd name="connsiteY12" fmla="*/ 725715 h 870857"/>
              <a:gd name="connsiteX13" fmla="*/ 4980437 w 5227180"/>
              <a:gd name="connsiteY13" fmla="*/ 696686 h 870857"/>
              <a:gd name="connsiteX14" fmla="*/ 5067523 w 5227180"/>
              <a:gd name="connsiteY14" fmla="*/ 667657 h 870857"/>
              <a:gd name="connsiteX15" fmla="*/ 5111066 w 5227180"/>
              <a:gd name="connsiteY15" fmla="*/ 653143 h 870857"/>
              <a:gd name="connsiteX16" fmla="*/ 5154609 w 5227180"/>
              <a:gd name="connsiteY16" fmla="*/ 638629 h 870857"/>
              <a:gd name="connsiteX17" fmla="*/ 5198152 w 5227180"/>
              <a:gd name="connsiteY17" fmla="*/ 609600 h 870857"/>
              <a:gd name="connsiteX18" fmla="*/ 5212666 w 5227180"/>
              <a:gd name="connsiteY18" fmla="*/ 566057 h 870857"/>
              <a:gd name="connsiteX19" fmla="*/ 5227180 w 5227180"/>
              <a:gd name="connsiteY19" fmla="*/ 449943 h 870857"/>
              <a:gd name="connsiteX20" fmla="*/ 5212666 w 5227180"/>
              <a:gd name="connsiteY20" fmla="*/ 217715 h 870857"/>
              <a:gd name="connsiteX21" fmla="*/ 5125580 w 5227180"/>
              <a:gd name="connsiteY21" fmla="*/ 159657 h 870857"/>
              <a:gd name="connsiteX22" fmla="*/ 5082037 w 5227180"/>
              <a:gd name="connsiteY22" fmla="*/ 130629 h 870857"/>
              <a:gd name="connsiteX23" fmla="*/ 5038495 w 5227180"/>
              <a:gd name="connsiteY23" fmla="*/ 116115 h 870857"/>
              <a:gd name="connsiteX24" fmla="*/ 4748209 w 5227180"/>
              <a:gd name="connsiteY24" fmla="*/ 72572 h 870857"/>
              <a:gd name="connsiteX25" fmla="*/ 4603066 w 5227180"/>
              <a:gd name="connsiteY25" fmla="*/ 43543 h 870857"/>
              <a:gd name="connsiteX26" fmla="*/ 4341809 w 5227180"/>
              <a:gd name="connsiteY26" fmla="*/ 29029 h 870857"/>
              <a:gd name="connsiteX27" fmla="*/ 3688666 w 5227180"/>
              <a:gd name="connsiteY27" fmla="*/ 14515 h 870857"/>
              <a:gd name="connsiteX28" fmla="*/ 2309809 w 5227180"/>
              <a:gd name="connsiteY28" fmla="*/ 0 h 870857"/>
              <a:gd name="connsiteX29" fmla="*/ 1409923 w 5227180"/>
              <a:gd name="connsiteY29" fmla="*/ 14515 h 870857"/>
              <a:gd name="connsiteX30" fmla="*/ 1250266 w 5227180"/>
              <a:gd name="connsiteY30" fmla="*/ 43543 h 870857"/>
              <a:gd name="connsiteX31" fmla="*/ 481009 w 5227180"/>
              <a:gd name="connsiteY31" fmla="*/ 72572 h 870857"/>
              <a:gd name="connsiteX32" fmla="*/ 350380 w 5227180"/>
              <a:gd name="connsiteY32" fmla="*/ 116115 h 870857"/>
              <a:gd name="connsiteX33" fmla="*/ 306837 w 5227180"/>
              <a:gd name="connsiteY33" fmla="*/ 130629 h 870857"/>
              <a:gd name="connsiteX34" fmla="*/ 248780 w 5227180"/>
              <a:gd name="connsiteY34" fmla="*/ 145143 h 870857"/>
              <a:gd name="connsiteX35" fmla="*/ 205237 w 5227180"/>
              <a:gd name="connsiteY35" fmla="*/ 159657 h 870857"/>
              <a:gd name="connsiteX36" fmla="*/ 89123 w 5227180"/>
              <a:gd name="connsiteY36" fmla="*/ 188686 h 870857"/>
              <a:gd name="connsiteX37" fmla="*/ 31066 w 5227180"/>
              <a:gd name="connsiteY37" fmla="*/ 275772 h 870857"/>
              <a:gd name="connsiteX38" fmla="*/ 2037 w 5227180"/>
              <a:gd name="connsiteY38" fmla="*/ 319315 h 870857"/>
              <a:gd name="connsiteX39" fmla="*/ 16552 w 5227180"/>
              <a:gd name="connsiteY39" fmla="*/ 609600 h 870857"/>
              <a:gd name="connsiteX40" fmla="*/ 147180 w 5227180"/>
              <a:gd name="connsiteY40" fmla="*/ 653143 h 870857"/>
              <a:gd name="connsiteX41" fmla="*/ 190723 w 5227180"/>
              <a:gd name="connsiteY41" fmla="*/ 667657 h 870857"/>
              <a:gd name="connsiteX42" fmla="*/ 277809 w 5227180"/>
              <a:gd name="connsiteY42" fmla="*/ 711200 h 870857"/>
              <a:gd name="connsiteX43" fmla="*/ 321352 w 5227180"/>
              <a:gd name="connsiteY43" fmla="*/ 740229 h 870857"/>
              <a:gd name="connsiteX44" fmla="*/ 451980 w 5227180"/>
              <a:gd name="connsiteY44" fmla="*/ 769257 h 870857"/>
              <a:gd name="connsiteX45" fmla="*/ 582609 w 5227180"/>
              <a:gd name="connsiteY45" fmla="*/ 798286 h 870857"/>
              <a:gd name="connsiteX46" fmla="*/ 887409 w 5227180"/>
              <a:gd name="connsiteY46" fmla="*/ 812800 h 870857"/>
              <a:gd name="connsiteX47" fmla="*/ 1293809 w 5227180"/>
              <a:gd name="connsiteY47" fmla="*/ 812800 h 870857"/>
              <a:gd name="connsiteX48" fmla="*/ 1337352 w 5227180"/>
              <a:gd name="connsiteY48" fmla="*/ 798286 h 870857"/>
              <a:gd name="connsiteX49" fmla="*/ 1395409 w 5227180"/>
              <a:gd name="connsiteY49" fmla="*/ 783772 h 870857"/>
              <a:gd name="connsiteX50" fmla="*/ 1482495 w 5227180"/>
              <a:gd name="connsiteY50" fmla="*/ 769257 h 870857"/>
              <a:gd name="connsiteX51" fmla="*/ 1555066 w 5227180"/>
              <a:gd name="connsiteY51" fmla="*/ 754743 h 870857"/>
              <a:gd name="connsiteX52" fmla="*/ 1772780 w 5227180"/>
              <a:gd name="connsiteY52" fmla="*/ 725715 h 870857"/>
              <a:gd name="connsiteX53" fmla="*/ 2092095 w 5227180"/>
              <a:gd name="connsiteY53" fmla="*/ 754743 h 870857"/>
              <a:gd name="connsiteX54" fmla="*/ 2164666 w 5227180"/>
              <a:gd name="connsiteY54" fmla="*/ 769257 h 870857"/>
              <a:gd name="connsiteX55" fmla="*/ 2222723 w 5227180"/>
              <a:gd name="connsiteY55" fmla="*/ 783772 h 870857"/>
              <a:gd name="connsiteX56" fmla="*/ 2687180 w 5227180"/>
              <a:gd name="connsiteY56" fmla="*/ 783772 h 870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5227180" h="870857">
                <a:moveTo>
                  <a:pt x="2614609" y="783772"/>
                </a:moveTo>
                <a:cubicBezTo>
                  <a:pt x="3374391" y="752760"/>
                  <a:pt x="3089722" y="731135"/>
                  <a:pt x="3470952" y="769257"/>
                </a:cubicBezTo>
                <a:cubicBezTo>
                  <a:pt x="3568968" y="801931"/>
                  <a:pt x="3448325" y="764230"/>
                  <a:pt x="3601580" y="798286"/>
                </a:cubicBezTo>
                <a:cubicBezTo>
                  <a:pt x="3616515" y="801605"/>
                  <a:pt x="3630001" y="810474"/>
                  <a:pt x="3645123" y="812800"/>
                </a:cubicBezTo>
                <a:cubicBezTo>
                  <a:pt x="3693180" y="820193"/>
                  <a:pt x="3742070" y="820889"/>
                  <a:pt x="3790266" y="827315"/>
                </a:cubicBezTo>
                <a:cubicBezTo>
                  <a:pt x="3866311" y="837455"/>
                  <a:pt x="3851912" y="842547"/>
                  <a:pt x="3920895" y="856343"/>
                </a:cubicBezTo>
                <a:cubicBezTo>
                  <a:pt x="3949752" y="862114"/>
                  <a:pt x="3978952" y="866019"/>
                  <a:pt x="4007980" y="870857"/>
                </a:cubicBezTo>
                <a:cubicBezTo>
                  <a:pt x="4085390" y="866019"/>
                  <a:pt x="4163359" y="866822"/>
                  <a:pt x="4240209" y="856343"/>
                </a:cubicBezTo>
                <a:cubicBezTo>
                  <a:pt x="4270527" y="852209"/>
                  <a:pt x="4327295" y="827315"/>
                  <a:pt x="4327295" y="827315"/>
                </a:cubicBezTo>
                <a:cubicBezTo>
                  <a:pt x="4341809" y="817639"/>
                  <a:pt x="4354288" y="803802"/>
                  <a:pt x="4370837" y="798286"/>
                </a:cubicBezTo>
                <a:cubicBezTo>
                  <a:pt x="4430394" y="778434"/>
                  <a:pt x="4673905" y="769372"/>
                  <a:pt x="4675637" y="769257"/>
                </a:cubicBezTo>
                <a:cubicBezTo>
                  <a:pt x="4704666" y="764419"/>
                  <a:pt x="4734173" y="761880"/>
                  <a:pt x="4762723" y="754743"/>
                </a:cubicBezTo>
                <a:cubicBezTo>
                  <a:pt x="4792408" y="747322"/>
                  <a:pt x="4819804" y="731716"/>
                  <a:pt x="4849809" y="725715"/>
                </a:cubicBezTo>
                <a:cubicBezTo>
                  <a:pt x="4891232" y="717430"/>
                  <a:pt x="4939450" y="708982"/>
                  <a:pt x="4980437" y="696686"/>
                </a:cubicBezTo>
                <a:cubicBezTo>
                  <a:pt x="5009745" y="687893"/>
                  <a:pt x="5038494" y="677333"/>
                  <a:pt x="5067523" y="667657"/>
                </a:cubicBezTo>
                <a:lnTo>
                  <a:pt x="5111066" y="653143"/>
                </a:lnTo>
                <a:lnTo>
                  <a:pt x="5154609" y="638629"/>
                </a:lnTo>
                <a:cubicBezTo>
                  <a:pt x="5169123" y="628953"/>
                  <a:pt x="5187255" y="623222"/>
                  <a:pt x="5198152" y="609600"/>
                </a:cubicBezTo>
                <a:cubicBezTo>
                  <a:pt x="5207709" y="597653"/>
                  <a:pt x="5209929" y="581110"/>
                  <a:pt x="5212666" y="566057"/>
                </a:cubicBezTo>
                <a:cubicBezTo>
                  <a:pt x="5219643" y="527680"/>
                  <a:pt x="5222342" y="488648"/>
                  <a:pt x="5227180" y="449943"/>
                </a:cubicBezTo>
                <a:cubicBezTo>
                  <a:pt x="5222342" y="372534"/>
                  <a:pt x="5228644" y="293612"/>
                  <a:pt x="5212666" y="217715"/>
                </a:cubicBezTo>
                <a:cubicBezTo>
                  <a:pt x="5202955" y="171590"/>
                  <a:pt x="5155315" y="174525"/>
                  <a:pt x="5125580" y="159657"/>
                </a:cubicBezTo>
                <a:cubicBezTo>
                  <a:pt x="5109978" y="151856"/>
                  <a:pt x="5097639" y="138430"/>
                  <a:pt x="5082037" y="130629"/>
                </a:cubicBezTo>
                <a:cubicBezTo>
                  <a:pt x="5068353" y="123787"/>
                  <a:pt x="5053402" y="119555"/>
                  <a:pt x="5038495" y="116115"/>
                </a:cubicBezTo>
                <a:cubicBezTo>
                  <a:pt x="4891041" y="82087"/>
                  <a:pt x="4897739" y="87525"/>
                  <a:pt x="4748209" y="72572"/>
                </a:cubicBezTo>
                <a:cubicBezTo>
                  <a:pt x="4697781" y="59964"/>
                  <a:pt x="4656453" y="47992"/>
                  <a:pt x="4603066" y="43543"/>
                </a:cubicBezTo>
                <a:cubicBezTo>
                  <a:pt x="4516147" y="36300"/>
                  <a:pt x="4428985" y="31796"/>
                  <a:pt x="4341809" y="29029"/>
                </a:cubicBezTo>
                <a:lnTo>
                  <a:pt x="3688666" y="14515"/>
                </a:lnTo>
                <a:lnTo>
                  <a:pt x="2309809" y="0"/>
                </a:lnTo>
                <a:lnTo>
                  <a:pt x="1409923" y="14515"/>
                </a:lnTo>
                <a:cubicBezTo>
                  <a:pt x="1299753" y="17755"/>
                  <a:pt x="1350647" y="36108"/>
                  <a:pt x="1250266" y="43543"/>
                </a:cubicBezTo>
                <a:cubicBezTo>
                  <a:pt x="1102205" y="54510"/>
                  <a:pt x="585136" y="69213"/>
                  <a:pt x="481009" y="72572"/>
                </a:cubicBezTo>
                <a:lnTo>
                  <a:pt x="350380" y="116115"/>
                </a:lnTo>
                <a:cubicBezTo>
                  <a:pt x="335866" y="120953"/>
                  <a:pt x="321680" y="126918"/>
                  <a:pt x="306837" y="130629"/>
                </a:cubicBezTo>
                <a:cubicBezTo>
                  <a:pt x="287485" y="135467"/>
                  <a:pt x="267960" y="139663"/>
                  <a:pt x="248780" y="145143"/>
                </a:cubicBezTo>
                <a:cubicBezTo>
                  <a:pt x="234069" y="149346"/>
                  <a:pt x="220080" y="155946"/>
                  <a:pt x="205237" y="159657"/>
                </a:cubicBezTo>
                <a:lnTo>
                  <a:pt x="89123" y="188686"/>
                </a:lnTo>
                <a:lnTo>
                  <a:pt x="31066" y="275772"/>
                </a:lnTo>
                <a:lnTo>
                  <a:pt x="2037" y="319315"/>
                </a:lnTo>
                <a:cubicBezTo>
                  <a:pt x="6875" y="416077"/>
                  <a:pt x="-12823" y="517278"/>
                  <a:pt x="16552" y="609600"/>
                </a:cubicBezTo>
                <a:cubicBezTo>
                  <a:pt x="16553" y="609602"/>
                  <a:pt x="125408" y="645886"/>
                  <a:pt x="147180" y="653143"/>
                </a:cubicBezTo>
                <a:lnTo>
                  <a:pt x="190723" y="667657"/>
                </a:lnTo>
                <a:cubicBezTo>
                  <a:pt x="315512" y="750850"/>
                  <a:pt x="157625" y="651108"/>
                  <a:pt x="277809" y="711200"/>
                </a:cubicBezTo>
                <a:cubicBezTo>
                  <a:pt x="293411" y="719001"/>
                  <a:pt x="305318" y="733357"/>
                  <a:pt x="321352" y="740229"/>
                </a:cubicBezTo>
                <a:cubicBezTo>
                  <a:pt x="340411" y="748397"/>
                  <a:pt x="437674" y="766078"/>
                  <a:pt x="451980" y="769257"/>
                </a:cubicBezTo>
                <a:cubicBezTo>
                  <a:pt x="486549" y="776939"/>
                  <a:pt x="549122" y="795710"/>
                  <a:pt x="582609" y="798286"/>
                </a:cubicBezTo>
                <a:cubicBezTo>
                  <a:pt x="684025" y="806087"/>
                  <a:pt x="785809" y="807962"/>
                  <a:pt x="887409" y="812800"/>
                </a:cubicBezTo>
                <a:cubicBezTo>
                  <a:pt x="1080713" y="834279"/>
                  <a:pt x="1034824" y="836344"/>
                  <a:pt x="1293809" y="812800"/>
                </a:cubicBezTo>
                <a:cubicBezTo>
                  <a:pt x="1309046" y="811415"/>
                  <a:pt x="1322641" y="802489"/>
                  <a:pt x="1337352" y="798286"/>
                </a:cubicBezTo>
                <a:cubicBezTo>
                  <a:pt x="1356532" y="792806"/>
                  <a:pt x="1375848" y="787684"/>
                  <a:pt x="1395409" y="783772"/>
                </a:cubicBezTo>
                <a:cubicBezTo>
                  <a:pt x="1424267" y="778000"/>
                  <a:pt x="1453541" y="774522"/>
                  <a:pt x="1482495" y="769257"/>
                </a:cubicBezTo>
                <a:cubicBezTo>
                  <a:pt x="1506766" y="764844"/>
                  <a:pt x="1530645" y="758232"/>
                  <a:pt x="1555066" y="754743"/>
                </a:cubicBezTo>
                <a:cubicBezTo>
                  <a:pt x="1928104" y="701453"/>
                  <a:pt x="1499296" y="771295"/>
                  <a:pt x="1772780" y="725715"/>
                </a:cubicBezTo>
                <a:cubicBezTo>
                  <a:pt x="1903077" y="735022"/>
                  <a:pt x="1972824" y="736394"/>
                  <a:pt x="2092095" y="754743"/>
                </a:cubicBezTo>
                <a:cubicBezTo>
                  <a:pt x="2116478" y="758494"/>
                  <a:pt x="2140584" y="763905"/>
                  <a:pt x="2164666" y="769257"/>
                </a:cubicBezTo>
                <a:cubicBezTo>
                  <a:pt x="2184139" y="773584"/>
                  <a:pt x="2202783" y="783218"/>
                  <a:pt x="2222723" y="783772"/>
                </a:cubicBezTo>
                <a:cubicBezTo>
                  <a:pt x="2377482" y="788071"/>
                  <a:pt x="2532361" y="783772"/>
                  <a:pt x="2687180" y="783772"/>
                </a:cubicBezTo>
              </a:path>
            </a:pathLst>
          </a:cu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859946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856343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Freeform 1"/>
          <p:cNvSpPr/>
          <p:nvPr/>
        </p:nvSpPr>
        <p:spPr bwMode="auto">
          <a:xfrm>
            <a:off x="2392820" y="2565070"/>
            <a:ext cx="5227180" cy="791688"/>
          </a:xfrm>
          <a:custGeom>
            <a:avLst/>
            <a:gdLst>
              <a:gd name="connsiteX0" fmla="*/ 2614609 w 5227180"/>
              <a:gd name="connsiteY0" fmla="*/ 783772 h 870857"/>
              <a:gd name="connsiteX1" fmla="*/ 3470952 w 5227180"/>
              <a:gd name="connsiteY1" fmla="*/ 769257 h 870857"/>
              <a:gd name="connsiteX2" fmla="*/ 3601580 w 5227180"/>
              <a:gd name="connsiteY2" fmla="*/ 798286 h 870857"/>
              <a:gd name="connsiteX3" fmla="*/ 3645123 w 5227180"/>
              <a:gd name="connsiteY3" fmla="*/ 812800 h 870857"/>
              <a:gd name="connsiteX4" fmla="*/ 3790266 w 5227180"/>
              <a:gd name="connsiteY4" fmla="*/ 827315 h 870857"/>
              <a:gd name="connsiteX5" fmla="*/ 3920895 w 5227180"/>
              <a:gd name="connsiteY5" fmla="*/ 856343 h 870857"/>
              <a:gd name="connsiteX6" fmla="*/ 4007980 w 5227180"/>
              <a:gd name="connsiteY6" fmla="*/ 870857 h 870857"/>
              <a:gd name="connsiteX7" fmla="*/ 4240209 w 5227180"/>
              <a:gd name="connsiteY7" fmla="*/ 856343 h 870857"/>
              <a:gd name="connsiteX8" fmla="*/ 4327295 w 5227180"/>
              <a:gd name="connsiteY8" fmla="*/ 827315 h 870857"/>
              <a:gd name="connsiteX9" fmla="*/ 4370837 w 5227180"/>
              <a:gd name="connsiteY9" fmla="*/ 798286 h 870857"/>
              <a:gd name="connsiteX10" fmla="*/ 4675637 w 5227180"/>
              <a:gd name="connsiteY10" fmla="*/ 769257 h 870857"/>
              <a:gd name="connsiteX11" fmla="*/ 4762723 w 5227180"/>
              <a:gd name="connsiteY11" fmla="*/ 754743 h 870857"/>
              <a:gd name="connsiteX12" fmla="*/ 4849809 w 5227180"/>
              <a:gd name="connsiteY12" fmla="*/ 725715 h 870857"/>
              <a:gd name="connsiteX13" fmla="*/ 4980437 w 5227180"/>
              <a:gd name="connsiteY13" fmla="*/ 696686 h 870857"/>
              <a:gd name="connsiteX14" fmla="*/ 5067523 w 5227180"/>
              <a:gd name="connsiteY14" fmla="*/ 667657 h 870857"/>
              <a:gd name="connsiteX15" fmla="*/ 5111066 w 5227180"/>
              <a:gd name="connsiteY15" fmla="*/ 653143 h 870857"/>
              <a:gd name="connsiteX16" fmla="*/ 5154609 w 5227180"/>
              <a:gd name="connsiteY16" fmla="*/ 638629 h 870857"/>
              <a:gd name="connsiteX17" fmla="*/ 5198152 w 5227180"/>
              <a:gd name="connsiteY17" fmla="*/ 609600 h 870857"/>
              <a:gd name="connsiteX18" fmla="*/ 5212666 w 5227180"/>
              <a:gd name="connsiteY18" fmla="*/ 566057 h 870857"/>
              <a:gd name="connsiteX19" fmla="*/ 5227180 w 5227180"/>
              <a:gd name="connsiteY19" fmla="*/ 449943 h 870857"/>
              <a:gd name="connsiteX20" fmla="*/ 5212666 w 5227180"/>
              <a:gd name="connsiteY20" fmla="*/ 217715 h 870857"/>
              <a:gd name="connsiteX21" fmla="*/ 5125580 w 5227180"/>
              <a:gd name="connsiteY21" fmla="*/ 159657 h 870857"/>
              <a:gd name="connsiteX22" fmla="*/ 5082037 w 5227180"/>
              <a:gd name="connsiteY22" fmla="*/ 130629 h 870857"/>
              <a:gd name="connsiteX23" fmla="*/ 5038495 w 5227180"/>
              <a:gd name="connsiteY23" fmla="*/ 116115 h 870857"/>
              <a:gd name="connsiteX24" fmla="*/ 4748209 w 5227180"/>
              <a:gd name="connsiteY24" fmla="*/ 72572 h 870857"/>
              <a:gd name="connsiteX25" fmla="*/ 4603066 w 5227180"/>
              <a:gd name="connsiteY25" fmla="*/ 43543 h 870857"/>
              <a:gd name="connsiteX26" fmla="*/ 4341809 w 5227180"/>
              <a:gd name="connsiteY26" fmla="*/ 29029 h 870857"/>
              <a:gd name="connsiteX27" fmla="*/ 3688666 w 5227180"/>
              <a:gd name="connsiteY27" fmla="*/ 14515 h 870857"/>
              <a:gd name="connsiteX28" fmla="*/ 2309809 w 5227180"/>
              <a:gd name="connsiteY28" fmla="*/ 0 h 870857"/>
              <a:gd name="connsiteX29" fmla="*/ 1409923 w 5227180"/>
              <a:gd name="connsiteY29" fmla="*/ 14515 h 870857"/>
              <a:gd name="connsiteX30" fmla="*/ 1250266 w 5227180"/>
              <a:gd name="connsiteY30" fmla="*/ 43543 h 870857"/>
              <a:gd name="connsiteX31" fmla="*/ 481009 w 5227180"/>
              <a:gd name="connsiteY31" fmla="*/ 72572 h 870857"/>
              <a:gd name="connsiteX32" fmla="*/ 350380 w 5227180"/>
              <a:gd name="connsiteY32" fmla="*/ 116115 h 870857"/>
              <a:gd name="connsiteX33" fmla="*/ 306837 w 5227180"/>
              <a:gd name="connsiteY33" fmla="*/ 130629 h 870857"/>
              <a:gd name="connsiteX34" fmla="*/ 248780 w 5227180"/>
              <a:gd name="connsiteY34" fmla="*/ 145143 h 870857"/>
              <a:gd name="connsiteX35" fmla="*/ 205237 w 5227180"/>
              <a:gd name="connsiteY35" fmla="*/ 159657 h 870857"/>
              <a:gd name="connsiteX36" fmla="*/ 89123 w 5227180"/>
              <a:gd name="connsiteY36" fmla="*/ 188686 h 870857"/>
              <a:gd name="connsiteX37" fmla="*/ 31066 w 5227180"/>
              <a:gd name="connsiteY37" fmla="*/ 275772 h 870857"/>
              <a:gd name="connsiteX38" fmla="*/ 2037 w 5227180"/>
              <a:gd name="connsiteY38" fmla="*/ 319315 h 870857"/>
              <a:gd name="connsiteX39" fmla="*/ 16552 w 5227180"/>
              <a:gd name="connsiteY39" fmla="*/ 609600 h 870857"/>
              <a:gd name="connsiteX40" fmla="*/ 147180 w 5227180"/>
              <a:gd name="connsiteY40" fmla="*/ 653143 h 870857"/>
              <a:gd name="connsiteX41" fmla="*/ 190723 w 5227180"/>
              <a:gd name="connsiteY41" fmla="*/ 667657 h 870857"/>
              <a:gd name="connsiteX42" fmla="*/ 277809 w 5227180"/>
              <a:gd name="connsiteY42" fmla="*/ 711200 h 870857"/>
              <a:gd name="connsiteX43" fmla="*/ 321352 w 5227180"/>
              <a:gd name="connsiteY43" fmla="*/ 740229 h 870857"/>
              <a:gd name="connsiteX44" fmla="*/ 451980 w 5227180"/>
              <a:gd name="connsiteY44" fmla="*/ 769257 h 870857"/>
              <a:gd name="connsiteX45" fmla="*/ 582609 w 5227180"/>
              <a:gd name="connsiteY45" fmla="*/ 798286 h 870857"/>
              <a:gd name="connsiteX46" fmla="*/ 887409 w 5227180"/>
              <a:gd name="connsiteY46" fmla="*/ 812800 h 870857"/>
              <a:gd name="connsiteX47" fmla="*/ 1293809 w 5227180"/>
              <a:gd name="connsiteY47" fmla="*/ 812800 h 870857"/>
              <a:gd name="connsiteX48" fmla="*/ 1337352 w 5227180"/>
              <a:gd name="connsiteY48" fmla="*/ 798286 h 870857"/>
              <a:gd name="connsiteX49" fmla="*/ 1395409 w 5227180"/>
              <a:gd name="connsiteY49" fmla="*/ 783772 h 870857"/>
              <a:gd name="connsiteX50" fmla="*/ 1482495 w 5227180"/>
              <a:gd name="connsiteY50" fmla="*/ 769257 h 870857"/>
              <a:gd name="connsiteX51" fmla="*/ 1555066 w 5227180"/>
              <a:gd name="connsiteY51" fmla="*/ 754743 h 870857"/>
              <a:gd name="connsiteX52" fmla="*/ 1772780 w 5227180"/>
              <a:gd name="connsiteY52" fmla="*/ 725715 h 870857"/>
              <a:gd name="connsiteX53" fmla="*/ 2092095 w 5227180"/>
              <a:gd name="connsiteY53" fmla="*/ 754743 h 870857"/>
              <a:gd name="connsiteX54" fmla="*/ 2164666 w 5227180"/>
              <a:gd name="connsiteY54" fmla="*/ 769257 h 870857"/>
              <a:gd name="connsiteX55" fmla="*/ 2222723 w 5227180"/>
              <a:gd name="connsiteY55" fmla="*/ 783772 h 870857"/>
              <a:gd name="connsiteX56" fmla="*/ 2687180 w 5227180"/>
              <a:gd name="connsiteY56" fmla="*/ 783772 h 870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5227180" h="870857">
                <a:moveTo>
                  <a:pt x="2614609" y="783772"/>
                </a:moveTo>
                <a:cubicBezTo>
                  <a:pt x="3374391" y="752760"/>
                  <a:pt x="3089722" y="731135"/>
                  <a:pt x="3470952" y="769257"/>
                </a:cubicBezTo>
                <a:cubicBezTo>
                  <a:pt x="3568968" y="801931"/>
                  <a:pt x="3448325" y="764230"/>
                  <a:pt x="3601580" y="798286"/>
                </a:cubicBezTo>
                <a:cubicBezTo>
                  <a:pt x="3616515" y="801605"/>
                  <a:pt x="3630001" y="810474"/>
                  <a:pt x="3645123" y="812800"/>
                </a:cubicBezTo>
                <a:cubicBezTo>
                  <a:pt x="3693180" y="820193"/>
                  <a:pt x="3742070" y="820889"/>
                  <a:pt x="3790266" y="827315"/>
                </a:cubicBezTo>
                <a:cubicBezTo>
                  <a:pt x="3866311" y="837455"/>
                  <a:pt x="3851912" y="842547"/>
                  <a:pt x="3920895" y="856343"/>
                </a:cubicBezTo>
                <a:cubicBezTo>
                  <a:pt x="3949752" y="862114"/>
                  <a:pt x="3978952" y="866019"/>
                  <a:pt x="4007980" y="870857"/>
                </a:cubicBezTo>
                <a:cubicBezTo>
                  <a:pt x="4085390" y="866019"/>
                  <a:pt x="4163359" y="866822"/>
                  <a:pt x="4240209" y="856343"/>
                </a:cubicBezTo>
                <a:cubicBezTo>
                  <a:pt x="4270527" y="852209"/>
                  <a:pt x="4327295" y="827315"/>
                  <a:pt x="4327295" y="827315"/>
                </a:cubicBezTo>
                <a:cubicBezTo>
                  <a:pt x="4341809" y="817639"/>
                  <a:pt x="4354288" y="803802"/>
                  <a:pt x="4370837" y="798286"/>
                </a:cubicBezTo>
                <a:cubicBezTo>
                  <a:pt x="4430394" y="778434"/>
                  <a:pt x="4673905" y="769372"/>
                  <a:pt x="4675637" y="769257"/>
                </a:cubicBezTo>
                <a:cubicBezTo>
                  <a:pt x="4704666" y="764419"/>
                  <a:pt x="4734173" y="761880"/>
                  <a:pt x="4762723" y="754743"/>
                </a:cubicBezTo>
                <a:cubicBezTo>
                  <a:pt x="4792408" y="747322"/>
                  <a:pt x="4819804" y="731716"/>
                  <a:pt x="4849809" y="725715"/>
                </a:cubicBezTo>
                <a:cubicBezTo>
                  <a:pt x="4891232" y="717430"/>
                  <a:pt x="4939450" y="708982"/>
                  <a:pt x="4980437" y="696686"/>
                </a:cubicBezTo>
                <a:cubicBezTo>
                  <a:pt x="5009745" y="687893"/>
                  <a:pt x="5038494" y="677333"/>
                  <a:pt x="5067523" y="667657"/>
                </a:cubicBezTo>
                <a:lnTo>
                  <a:pt x="5111066" y="653143"/>
                </a:lnTo>
                <a:lnTo>
                  <a:pt x="5154609" y="638629"/>
                </a:lnTo>
                <a:cubicBezTo>
                  <a:pt x="5169123" y="628953"/>
                  <a:pt x="5187255" y="623222"/>
                  <a:pt x="5198152" y="609600"/>
                </a:cubicBezTo>
                <a:cubicBezTo>
                  <a:pt x="5207709" y="597653"/>
                  <a:pt x="5209929" y="581110"/>
                  <a:pt x="5212666" y="566057"/>
                </a:cubicBezTo>
                <a:cubicBezTo>
                  <a:pt x="5219643" y="527680"/>
                  <a:pt x="5222342" y="488648"/>
                  <a:pt x="5227180" y="449943"/>
                </a:cubicBezTo>
                <a:cubicBezTo>
                  <a:pt x="5222342" y="372534"/>
                  <a:pt x="5228644" y="293612"/>
                  <a:pt x="5212666" y="217715"/>
                </a:cubicBezTo>
                <a:cubicBezTo>
                  <a:pt x="5202955" y="171590"/>
                  <a:pt x="5155315" y="174525"/>
                  <a:pt x="5125580" y="159657"/>
                </a:cubicBezTo>
                <a:cubicBezTo>
                  <a:pt x="5109978" y="151856"/>
                  <a:pt x="5097639" y="138430"/>
                  <a:pt x="5082037" y="130629"/>
                </a:cubicBezTo>
                <a:cubicBezTo>
                  <a:pt x="5068353" y="123787"/>
                  <a:pt x="5053402" y="119555"/>
                  <a:pt x="5038495" y="116115"/>
                </a:cubicBezTo>
                <a:cubicBezTo>
                  <a:pt x="4891041" y="82087"/>
                  <a:pt x="4897739" y="87525"/>
                  <a:pt x="4748209" y="72572"/>
                </a:cubicBezTo>
                <a:cubicBezTo>
                  <a:pt x="4697781" y="59964"/>
                  <a:pt x="4656453" y="47992"/>
                  <a:pt x="4603066" y="43543"/>
                </a:cubicBezTo>
                <a:cubicBezTo>
                  <a:pt x="4516147" y="36300"/>
                  <a:pt x="4428985" y="31796"/>
                  <a:pt x="4341809" y="29029"/>
                </a:cubicBezTo>
                <a:lnTo>
                  <a:pt x="3688666" y="14515"/>
                </a:lnTo>
                <a:lnTo>
                  <a:pt x="2309809" y="0"/>
                </a:lnTo>
                <a:lnTo>
                  <a:pt x="1409923" y="14515"/>
                </a:lnTo>
                <a:cubicBezTo>
                  <a:pt x="1299753" y="17755"/>
                  <a:pt x="1350647" y="36108"/>
                  <a:pt x="1250266" y="43543"/>
                </a:cubicBezTo>
                <a:cubicBezTo>
                  <a:pt x="1102205" y="54510"/>
                  <a:pt x="585136" y="69213"/>
                  <a:pt x="481009" y="72572"/>
                </a:cubicBezTo>
                <a:lnTo>
                  <a:pt x="350380" y="116115"/>
                </a:lnTo>
                <a:cubicBezTo>
                  <a:pt x="335866" y="120953"/>
                  <a:pt x="321680" y="126918"/>
                  <a:pt x="306837" y="130629"/>
                </a:cubicBezTo>
                <a:cubicBezTo>
                  <a:pt x="287485" y="135467"/>
                  <a:pt x="267960" y="139663"/>
                  <a:pt x="248780" y="145143"/>
                </a:cubicBezTo>
                <a:cubicBezTo>
                  <a:pt x="234069" y="149346"/>
                  <a:pt x="220080" y="155946"/>
                  <a:pt x="205237" y="159657"/>
                </a:cubicBezTo>
                <a:lnTo>
                  <a:pt x="89123" y="188686"/>
                </a:lnTo>
                <a:lnTo>
                  <a:pt x="31066" y="275772"/>
                </a:lnTo>
                <a:lnTo>
                  <a:pt x="2037" y="319315"/>
                </a:lnTo>
                <a:cubicBezTo>
                  <a:pt x="6875" y="416077"/>
                  <a:pt x="-12823" y="517278"/>
                  <a:pt x="16552" y="609600"/>
                </a:cubicBezTo>
                <a:cubicBezTo>
                  <a:pt x="16553" y="609602"/>
                  <a:pt x="125408" y="645886"/>
                  <a:pt x="147180" y="653143"/>
                </a:cubicBezTo>
                <a:lnTo>
                  <a:pt x="190723" y="667657"/>
                </a:lnTo>
                <a:cubicBezTo>
                  <a:pt x="315512" y="750850"/>
                  <a:pt x="157625" y="651108"/>
                  <a:pt x="277809" y="711200"/>
                </a:cubicBezTo>
                <a:cubicBezTo>
                  <a:pt x="293411" y="719001"/>
                  <a:pt x="305318" y="733357"/>
                  <a:pt x="321352" y="740229"/>
                </a:cubicBezTo>
                <a:cubicBezTo>
                  <a:pt x="340411" y="748397"/>
                  <a:pt x="437674" y="766078"/>
                  <a:pt x="451980" y="769257"/>
                </a:cubicBezTo>
                <a:cubicBezTo>
                  <a:pt x="486549" y="776939"/>
                  <a:pt x="549122" y="795710"/>
                  <a:pt x="582609" y="798286"/>
                </a:cubicBezTo>
                <a:cubicBezTo>
                  <a:pt x="684025" y="806087"/>
                  <a:pt x="785809" y="807962"/>
                  <a:pt x="887409" y="812800"/>
                </a:cubicBezTo>
                <a:cubicBezTo>
                  <a:pt x="1080713" y="834279"/>
                  <a:pt x="1034824" y="836344"/>
                  <a:pt x="1293809" y="812800"/>
                </a:cubicBezTo>
                <a:cubicBezTo>
                  <a:pt x="1309046" y="811415"/>
                  <a:pt x="1322641" y="802489"/>
                  <a:pt x="1337352" y="798286"/>
                </a:cubicBezTo>
                <a:cubicBezTo>
                  <a:pt x="1356532" y="792806"/>
                  <a:pt x="1375848" y="787684"/>
                  <a:pt x="1395409" y="783772"/>
                </a:cubicBezTo>
                <a:cubicBezTo>
                  <a:pt x="1424267" y="778000"/>
                  <a:pt x="1453541" y="774522"/>
                  <a:pt x="1482495" y="769257"/>
                </a:cubicBezTo>
                <a:cubicBezTo>
                  <a:pt x="1506766" y="764844"/>
                  <a:pt x="1530645" y="758232"/>
                  <a:pt x="1555066" y="754743"/>
                </a:cubicBezTo>
                <a:cubicBezTo>
                  <a:pt x="1928104" y="701453"/>
                  <a:pt x="1499296" y="771295"/>
                  <a:pt x="1772780" y="725715"/>
                </a:cubicBezTo>
                <a:cubicBezTo>
                  <a:pt x="1903077" y="735022"/>
                  <a:pt x="1972824" y="736394"/>
                  <a:pt x="2092095" y="754743"/>
                </a:cubicBezTo>
                <a:cubicBezTo>
                  <a:pt x="2116478" y="758494"/>
                  <a:pt x="2140584" y="763905"/>
                  <a:pt x="2164666" y="769257"/>
                </a:cubicBezTo>
                <a:cubicBezTo>
                  <a:pt x="2184139" y="773584"/>
                  <a:pt x="2202783" y="783218"/>
                  <a:pt x="2222723" y="783772"/>
                </a:cubicBezTo>
                <a:cubicBezTo>
                  <a:pt x="2377482" y="788071"/>
                  <a:pt x="2532361" y="783772"/>
                  <a:pt x="2687180" y="783772"/>
                </a:cubicBezTo>
              </a:path>
            </a:pathLst>
          </a:cu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024" y="3585029"/>
            <a:ext cx="4021119" cy="3018970"/>
          </a:xfrm>
          <a:prstGeom prst="rect">
            <a:avLst/>
          </a:prstGeom>
          <a:noFill/>
          <a:ln w="101600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Freeform 5"/>
          <p:cNvSpPr/>
          <p:nvPr/>
        </p:nvSpPr>
        <p:spPr bwMode="auto">
          <a:xfrm>
            <a:off x="3382205" y="4996168"/>
            <a:ext cx="2682370" cy="791688"/>
          </a:xfrm>
          <a:custGeom>
            <a:avLst/>
            <a:gdLst>
              <a:gd name="connsiteX0" fmla="*/ 2614609 w 5227180"/>
              <a:gd name="connsiteY0" fmla="*/ 783772 h 870857"/>
              <a:gd name="connsiteX1" fmla="*/ 3470952 w 5227180"/>
              <a:gd name="connsiteY1" fmla="*/ 769257 h 870857"/>
              <a:gd name="connsiteX2" fmla="*/ 3601580 w 5227180"/>
              <a:gd name="connsiteY2" fmla="*/ 798286 h 870857"/>
              <a:gd name="connsiteX3" fmla="*/ 3645123 w 5227180"/>
              <a:gd name="connsiteY3" fmla="*/ 812800 h 870857"/>
              <a:gd name="connsiteX4" fmla="*/ 3790266 w 5227180"/>
              <a:gd name="connsiteY4" fmla="*/ 827315 h 870857"/>
              <a:gd name="connsiteX5" fmla="*/ 3920895 w 5227180"/>
              <a:gd name="connsiteY5" fmla="*/ 856343 h 870857"/>
              <a:gd name="connsiteX6" fmla="*/ 4007980 w 5227180"/>
              <a:gd name="connsiteY6" fmla="*/ 870857 h 870857"/>
              <a:gd name="connsiteX7" fmla="*/ 4240209 w 5227180"/>
              <a:gd name="connsiteY7" fmla="*/ 856343 h 870857"/>
              <a:gd name="connsiteX8" fmla="*/ 4327295 w 5227180"/>
              <a:gd name="connsiteY8" fmla="*/ 827315 h 870857"/>
              <a:gd name="connsiteX9" fmla="*/ 4370837 w 5227180"/>
              <a:gd name="connsiteY9" fmla="*/ 798286 h 870857"/>
              <a:gd name="connsiteX10" fmla="*/ 4675637 w 5227180"/>
              <a:gd name="connsiteY10" fmla="*/ 769257 h 870857"/>
              <a:gd name="connsiteX11" fmla="*/ 4762723 w 5227180"/>
              <a:gd name="connsiteY11" fmla="*/ 754743 h 870857"/>
              <a:gd name="connsiteX12" fmla="*/ 4849809 w 5227180"/>
              <a:gd name="connsiteY12" fmla="*/ 725715 h 870857"/>
              <a:gd name="connsiteX13" fmla="*/ 4980437 w 5227180"/>
              <a:gd name="connsiteY13" fmla="*/ 696686 h 870857"/>
              <a:gd name="connsiteX14" fmla="*/ 5067523 w 5227180"/>
              <a:gd name="connsiteY14" fmla="*/ 667657 h 870857"/>
              <a:gd name="connsiteX15" fmla="*/ 5111066 w 5227180"/>
              <a:gd name="connsiteY15" fmla="*/ 653143 h 870857"/>
              <a:gd name="connsiteX16" fmla="*/ 5154609 w 5227180"/>
              <a:gd name="connsiteY16" fmla="*/ 638629 h 870857"/>
              <a:gd name="connsiteX17" fmla="*/ 5198152 w 5227180"/>
              <a:gd name="connsiteY17" fmla="*/ 609600 h 870857"/>
              <a:gd name="connsiteX18" fmla="*/ 5212666 w 5227180"/>
              <a:gd name="connsiteY18" fmla="*/ 566057 h 870857"/>
              <a:gd name="connsiteX19" fmla="*/ 5227180 w 5227180"/>
              <a:gd name="connsiteY19" fmla="*/ 449943 h 870857"/>
              <a:gd name="connsiteX20" fmla="*/ 5212666 w 5227180"/>
              <a:gd name="connsiteY20" fmla="*/ 217715 h 870857"/>
              <a:gd name="connsiteX21" fmla="*/ 5125580 w 5227180"/>
              <a:gd name="connsiteY21" fmla="*/ 159657 h 870857"/>
              <a:gd name="connsiteX22" fmla="*/ 5082037 w 5227180"/>
              <a:gd name="connsiteY22" fmla="*/ 130629 h 870857"/>
              <a:gd name="connsiteX23" fmla="*/ 5038495 w 5227180"/>
              <a:gd name="connsiteY23" fmla="*/ 116115 h 870857"/>
              <a:gd name="connsiteX24" fmla="*/ 4748209 w 5227180"/>
              <a:gd name="connsiteY24" fmla="*/ 72572 h 870857"/>
              <a:gd name="connsiteX25" fmla="*/ 4603066 w 5227180"/>
              <a:gd name="connsiteY25" fmla="*/ 43543 h 870857"/>
              <a:gd name="connsiteX26" fmla="*/ 4341809 w 5227180"/>
              <a:gd name="connsiteY26" fmla="*/ 29029 h 870857"/>
              <a:gd name="connsiteX27" fmla="*/ 3688666 w 5227180"/>
              <a:gd name="connsiteY27" fmla="*/ 14515 h 870857"/>
              <a:gd name="connsiteX28" fmla="*/ 2309809 w 5227180"/>
              <a:gd name="connsiteY28" fmla="*/ 0 h 870857"/>
              <a:gd name="connsiteX29" fmla="*/ 1409923 w 5227180"/>
              <a:gd name="connsiteY29" fmla="*/ 14515 h 870857"/>
              <a:gd name="connsiteX30" fmla="*/ 1250266 w 5227180"/>
              <a:gd name="connsiteY30" fmla="*/ 43543 h 870857"/>
              <a:gd name="connsiteX31" fmla="*/ 481009 w 5227180"/>
              <a:gd name="connsiteY31" fmla="*/ 72572 h 870857"/>
              <a:gd name="connsiteX32" fmla="*/ 350380 w 5227180"/>
              <a:gd name="connsiteY32" fmla="*/ 116115 h 870857"/>
              <a:gd name="connsiteX33" fmla="*/ 306837 w 5227180"/>
              <a:gd name="connsiteY33" fmla="*/ 130629 h 870857"/>
              <a:gd name="connsiteX34" fmla="*/ 248780 w 5227180"/>
              <a:gd name="connsiteY34" fmla="*/ 145143 h 870857"/>
              <a:gd name="connsiteX35" fmla="*/ 205237 w 5227180"/>
              <a:gd name="connsiteY35" fmla="*/ 159657 h 870857"/>
              <a:gd name="connsiteX36" fmla="*/ 89123 w 5227180"/>
              <a:gd name="connsiteY36" fmla="*/ 188686 h 870857"/>
              <a:gd name="connsiteX37" fmla="*/ 31066 w 5227180"/>
              <a:gd name="connsiteY37" fmla="*/ 275772 h 870857"/>
              <a:gd name="connsiteX38" fmla="*/ 2037 w 5227180"/>
              <a:gd name="connsiteY38" fmla="*/ 319315 h 870857"/>
              <a:gd name="connsiteX39" fmla="*/ 16552 w 5227180"/>
              <a:gd name="connsiteY39" fmla="*/ 609600 h 870857"/>
              <a:gd name="connsiteX40" fmla="*/ 147180 w 5227180"/>
              <a:gd name="connsiteY40" fmla="*/ 653143 h 870857"/>
              <a:gd name="connsiteX41" fmla="*/ 190723 w 5227180"/>
              <a:gd name="connsiteY41" fmla="*/ 667657 h 870857"/>
              <a:gd name="connsiteX42" fmla="*/ 277809 w 5227180"/>
              <a:gd name="connsiteY42" fmla="*/ 711200 h 870857"/>
              <a:gd name="connsiteX43" fmla="*/ 321352 w 5227180"/>
              <a:gd name="connsiteY43" fmla="*/ 740229 h 870857"/>
              <a:gd name="connsiteX44" fmla="*/ 451980 w 5227180"/>
              <a:gd name="connsiteY44" fmla="*/ 769257 h 870857"/>
              <a:gd name="connsiteX45" fmla="*/ 582609 w 5227180"/>
              <a:gd name="connsiteY45" fmla="*/ 798286 h 870857"/>
              <a:gd name="connsiteX46" fmla="*/ 887409 w 5227180"/>
              <a:gd name="connsiteY46" fmla="*/ 812800 h 870857"/>
              <a:gd name="connsiteX47" fmla="*/ 1293809 w 5227180"/>
              <a:gd name="connsiteY47" fmla="*/ 812800 h 870857"/>
              <a:gd name="connsiteX48" fmla="*/ 1337352 w 5227180"/>
              <a:gd name="connsiteY48" fmla="*/ 798286 h 870857"/>
              <a:gd name="connsiteX49" fmla="*/ 1395409 w 5227180"/>
              <a:gd name="connsiteY49" fmla="*/ 783772 h 870857"/>
              <a:gd name="connsiteX50" fmla="*/ 1482495 w 5227180"/>
              <a:gd name="connsiteY50" fmla="*/ 769257 h 870857"/>
              <a:gd name="connsiteX51" fmla="*/ 1555066 w 5227180"/>
              <a:gd name="connsiteY51" fmla="*/ 754743 h 870857"/>
              <a:gd name="connsiteX52" fmla="*/ 1772780 w 5227180"/>
              <a:gd name="connsiteY52" fmla="*/ 725715 h 870857"/>
              <a:gd name="connsiteX53" fmla="*/ 2092095 w 5227180"/>
              <a:gd name="connsiteY53" fmla="*/ 754743 h 870857"/>
              <a:gd name="connsiteX54" fmla="*/ 2164666 w 5227180"/>
              <a:gd name="connsiteY54" fmla="*/ 769257 h 870857"/>
              <a:gd name="connsiteX55" fmla="*/ 2222723 w 5227180"/>
              <a:gd name="connsiteY55" fmla="*/ 783772 h 870857"/>
              <a:gd name="connsiteX56" fmla="*/ 2687180 w 5227180"/>
              <a:gd name="connsiteY56" fmla="*/ 783772 h 870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5227180" h="870857">
                <a:moveTo>
                  <a:pt x="2614609" y="783772"/>
                </a:moveTo>
                <a:cubicBezTo>
                  <a:pt x="3374391" y="752760"/>
                  <a:pt x="3089722" y="731135"/>
                  <a:pt x="3470952" y="769257"/>
                </a:cubicBezTo>
                <a:cubicBezTo>
                  <a:pt x="3568968" y="801931"/>
                  <a:pt x="3448325" y="764230"/>
                  <a:pt x="3601580" y="798286"/>
                </a:cubicBezTo>
                <a:cubicBezTo>
                  <a:pt x="3616515" y="801605"/>
                  <a:pt x="3630001" y="810474"/>
                  <a:pt x="3645123" y="812800"/>
                </a:cubicBezTo>
                <a:cubicBezTo>
                  <a:pt x="3693180" y="820193"/>
                  <a:pt x="3742070" y="820889"/>
                  <a:pt x="3790266" y="827315"/>
                </a:cubicBezTo>
                <a:cubicBezTo>
                  <a:pt x="3866311" y="837455"/>
                  <a:pt x="3851912" y="842547"/>
                  <a:pt x="3920895" y="856343"/>
                </a:cubicBezTo>
                <a:cubicBezTo>
                  <a:pt x="3949752" y="862114"/>
                  <a:pt x="3978952" y="866019"/>
                  <a:pt x="4007980" y="870857"/>
                </a:cubicBezTo>
                <a:cubicBezTo>
                  <a:pt x="4085390" y="866019"/>
                  <a:pt x="4163359" y="866822"/>
                  <a:pt x="4240209" y="856343"/>
                </a:cubicBezTo>
                <a:cubicBezTo>
                  <a:pt x="4270527" y="852209"/>
                  <a:pt x="4327295" y="827315"/>
                  <a:pt x="4327295" y="827315"/>
                </a:cubicBezTo>
                <a:cubicBezTo>
                  <a:pt x="4341809" y="817639"/>
                  <a:pt x="4354288" y="803802"/>
                  <a:pt x="4370837" y="798286"/>
                </a:cubicBezTo>
                <a:cubicBezTo>
                  <a:pt x="4430394" y="778434"/>
                  <a:pt x="4673905" y="769372"/>
                  <a:pt x="4675637" y="769257"/>
                </a:cubicBezTo>
                <a:cubicBezTo>
                  <a:pt x="4704666" y="764419"/>
                  <a:pt x="4734173" y="761880"/>
                  <a:pt x="4762723" y="754743"/>
                </a:cubicBezTo>
                <a:cubicBezTo>
                  <a:pt x="4792408" y="747322"/>
                  <a:pt x="4819804" y="731716"/>
                  <a:pt x="4849809" y="725715"/>
                </a:cubicBezTo>
                <a:cubicBezTo>
                  <a:pt x="4891232" y="717430"/>
                  <a:pt x="4939450" y="708982"/>
                  <a:pt x="4980437" y="696686"/>
                </a:cubicBezTo>
                <a:cubicBezTo>
                  <a:pt x="5009745" y="687893"/>
                  <a:pt x="5038494" y="677333"/>
                  <a:pt x="5067523" y="667657"/>
                </a:cubicBezTo>
                <a:lnTo>
                  <a:pt x="5111066" y="653143"/>
                </a:lnTo>
                <a:lnTo>
                  <a:pt x="5154609" y="638629"/>
                </a:lnTo>
                <a:cubicBezTo>
                  <a:pt x="5169123" y="628953"/>
                  <a:pt x="5187255" y="623222"/>
                  <a:pt x="5198152" y="609600"/>
                </a:cubicBezTo>
                <a:cubicBezTo>
                  <a:pt x="5207709" y="597653"/>
                  <a:pt x="5209929" y="581110"/>
                  <a:pt x="5212666" y="566057"/>
                </a:cubicBezTo>
                <a:cubicBezTo>
                  <a:pt x="5219643" y="527680"/>
                  <a:pt x="5222342" y="488648"/>
                  <a:pt x="5227180" y="449943"/>
                </a:cubicBezTo>
                <a:cubicBezTo>
                  <a:pt x="5222342" y="372534"/>
                  <a:pt x="5228644" y="293612"/>
                  <a:pt x="5212666" y="217715"/>
                </a:cubicBezTo>
                <a:cubicBezTo>
                  <a:pt x="5202955" y="171590"/>
                  <a:pt x="5155315" y="174525"/>
                  <a:pt x="5125580" y="159657"/>
                </a:cubicBezTo>
                <a:cubicBezTo>
                  <a:pt x="5109978" y="151856"/>
                  <a:pt x="5097639" y="138430"/>
                  <a:pt x="5082037" y="130629"/>
                </a:cubicBezTo>
                <a:cubicBezTo>
                  <a:pt x="5068353" y="123787"/>
                  <a:pt x="5053402" y="119555"/>
                  <a:pt x="5038495" y="116115"/>
                </a:cubicBezTo>
                <a:cubicBezTo>
                  <a:pt x="4891041" y="82087"/>
                  <a:pt x="4897739" y="87525"/>
                  <a:pt x="4748209" y="72572"/>
                </a:cubicBezTo>
                <a:cubicBezTo>
                  <a:pt x="4697781" y="59964"/>
                  <a:pt x="4656453" y="47992"/>
                  <a:pt x="4603066" y="43543"/>
                </a:cubicBezTo>
                <a:cubicBezTo>
                  <a:pt x="4516147" y="36300"/>
                  <a:pt x="4428985" y="31796"/>
                  <a:pt x="4341809" y="29029"/>
                </a:cubicBezTo>
                <a:lnTo>
                  <a:pt x="3688666" y="14515"/>
                </a:lnTo>
                <a:lnTo>
                  <a:pt x="2309809" y="0"/>
                </a:lnTo>
                <a:lnTo>
                  <a:pt x="1409923" y="14515"/>
                </a:lnTo>
                <a:cubicBezTo>
                  <a:pt x="1299753" y="17755"/>
                  <a:pt x="1350647" y="36108"/>
                  <a:pt x="1250266" y="43543"/>
                </a:cubicBezTo>
                <a:cubicBezTo>
                  <a:pt x="1102205" y="54510"/>
                  <a:pt x="585136" y="69213"/>
                  <a:pt x="481009" y="72572"/>
                </a:cubicBezTo>
                <a:lnTo>
                  <a:pt x="350380" y="116115"/>
                </a:lnTo>
                <a:cubicBezTo>
                  <a:pt x="335866" y="120953"/>
                  <a:pt x="321680" y="126918"/>
                  <a:pt x="306837" y="130629"/>
                </a:cubicBezTo>
                <a:cubicBezTo>
                  <a:pt x="287485" y="135467"/>
                  <a:pt x="267960" y="139663"/>
                  <a:pt x="248780" y="145143"/>
                </a:cubicBezTo>
                <a:cubicBezTo>
                  <a:pt x="234069" y="149346"/>
                  <a:pt x="220080" y="155946"/>
                  <a:pt x="205237" y="159657"/>
                </a:cubicBezTo>
                <a:lnTo>
                  <a:pt x="89123" y="188686"/>
                </a:lnTo>
                <a:lnTo>
                  <a:pt x="31066" y="275772"/>
                </a:lnTo>
                <a:lnTo>
                  <a:pt x="2037" y="319315"/>
                </a:lnTo>
                <a:cubicBezTo>
                  <a:pt x="6875" y="416077"/>
                  <a:pt x="-12823" y="517278"/>
                  <a:pt x="16552" y="609600"/>
                </a:cubicBezTo>
                <a:cubicBezTo>
                  <a:pt x="16553" y="609602"/>
                  <a:pt x="125408" y="645886"/>
                  <a:pt x="147180" y="653143"/>
                </a:cubicBezTo>
                <a:lnTo>
                  <a:pt x="190723" y="667657"/>
                </a:lnTo>
                <a:cubicBezTo>
                  <a:pt x="315512" y="750850"/>
                  <a:pt x="157625" y="651108"/>
                  <a:pt x="277809" y="711200"/>
                </a:cubicBezTo>
                <a:cubicBezTo>
                  <a:pt x="293411" y="719001"/>
                  <a:pt x="305318" y="733357"/>
                  <a:pt x="321352" y="740229"/>
                </a:cubicBezTo>
                <a:cubicBezTo>
                  <a:pt x="340411" y="748397"/>
                  <a:pt x="437674" y="766078"/>
                  <a:pt x="451980" y="769257"/>
                </a:cubicBezTo>
                <a:cubicBezTo>
                  <a:pt x="486549" y="776939"/>
                  <a:pt x="549122" y="795710"/>
                  <a:pt x="582609" y="798286"/>
                </a:cubicBezTo>
                <a:cubicBezTo>
                  <a:pt x="684025" y="806087"/>
                  <a:pt x="785809" y="807962"/>
                  <a:pt x="887409" y="812800"/>
                </a:cubicBezTo>
                <a:cubicBezTo>
                  <a:pt x="1080713" y="834279"/>
                  <a:pt x="1034824" y="836344"/>
                  <a:pt x="1293809" y="812800"/>
                </a:cubicBezTo>
                <a:cubicBezTo>
                  <a:pt x="1309046" y="811415"/>
                  <a:pt x="1322641" y="802489"/>
                  <a:pt x="1337352" y="798286"/>
                </a:cubicBezTo>
                <a:cubicBezTo>
                  <a:pt x="1356532" y="792806"/>
                  <a:pt x="1375848" y="787684"/>
                  <a:pt x="1395409" y="783772"/>
                </a:cubicBezTo>
                <a:cubicBezTo>
                  <a:pt x="1424267" y="778000"/>
                  <a:pt x="1453541" y="774522"/>
                  <a:pt x="1482495" y="769257"/>
                </a:cubicBezTo>
                <a:cubicBezTo>
                  <a:pt x="1506766" y="764844"/>
                  <a:pt x="1530645" y="758232"/>
                  <a:pt x="1555066" y="754743"/>
                </a:cubicBezTo>
                <a:cubicBezTo>
                  <a:pt x="1928104" y="701453"/>
                  <a:pt x="1499296" y="771295"/>
                  <a:pt x="1772780" y="725715"/>
                </a:cubicBezTo>
                <a:cubicBezTo>
                  <a:pt x="1903077" y="735022"/>
                  <a:pt x="1972824" y="736394"/>
                  <a:pt x="2092095" y="754743"/>
                </a:cubicBezTo>
                <a:cubicBezTo>
                  <a:pt x="2116478" y="758494"/>
                  <a:pt x="2140584" y="763905"/>
                  <a:pt x="2164666" y="769257"/>
                </a:cubicBezTo>
                <a:cubicBezTo>
                  <a:pt x="2184139" y="773584"/>
                  <a:pt x="2202783" y="783218"/>
                  <a:pt x="2222723" y="783772"/>
                </a:cubicBezTo>
                <a:cubicBezTo>
                  <a:pt x="2377482" y="788071"/>
                  <a:pt x="2532361" y="783772"/>
                  <a:pt x="2687180" y="783772"/>
                </a:cubicBezTo>
              </a:path>
            </a:pathLst>
          </a:cu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7817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856343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Freeform 1"/>
          <p:cNvSpPr/>
          <p:nvPr/>
        </p:nvSpPr>
        <p:spPr bwMode="auto">
          <a:xfrm>
            <a:off x="2392820" y="2565070"/>
            <a:ext cx="5227180" cy="791688"/>
          </a:xfrm>
          <a:custGeom>
            <a:avLst/>
            <a:gdLst>
              <a:gd name="connsiteX0" fmla="*/ 2614609 w 5227180"/>
              <a:gd name="connsiteY0" fmla="*/ 783772 h 870857"/>
              <a:gd name="connsiteX1" fmla="*/ 3470952 w 5227180"/>
              <a:gd name="connsiteY1" fmla="*/ 769257 h 870857"/>
              <a:gd name="connsiteX2" fmla="*/ 3601580 w 5227180"/>
              <a:gd name="connsiteY2" fmla="*/ 798286 h 870857"/>
              <a:gd name="connsiteX3" fmla="*/ 3645123 w 5227180"/>
              <a:gd name="connsiteY3" fmla="*/ 812800 h 870857"/>
              <a:gd name="connsiteX4" fmla="*/ 3790266 w 5227180"/>
              <a:gd name="connsiteY4" fmla="*/ 827315 h 870857"/>
              <a:gd name="connsiteX5" fmla="*/ 3920895 w 5227180"/>
              <a:gd name="connsiteY5" fmla="*/ 856343 h 870857"/>
              <a:gd name="connsiteX6" fmla="*/ 4007980 w 5227180"/>
              <a:gd name="connsiteY6" fmla="*/ 870857 h 870857"/>
              <a:gd name="connsiteX7" fmla="*/ 4240209 w 5227180"/>
              <a:gd name="connsiteY7" fmla="*/ 856343 h 870857"/>
              <a:gd name="connsiteX8" fmla="*/ 4327295 w 5227180"/>
              <a:gd name="connsiteY8" fmla="*/ 827315 h 870857"/>
              <a:gd name="connsiteX9" fmla="*/ 4370837 w 5227180"/>
              <a:gd name="connsiteY9" fmla="*/ 798286 h 870857"/>
              <a:gd name="connsiteX10" fmla="*/ 4675637 w 5227180"/>
              <a:gd name="connsiteY10" fmla="*/ 769257 h 870857"/>
              <a:gd name="connsiteX11" fmla="*/ 4762723 w 5227180"/>
              <a:gd name="connsiteY11" fmla="*/ 754743 h 870857"/>
              <a:gd name="connsiteX12" fmla="*/ 4849809 w 5227180"/>
              <a:gd name="connsiteY12" fmla="*/ 725715 h 870857"/>
              <a:gd name="connsiteX13" fmla="*/ 4980437 w 5227180"/>
              <a:gd name="connsiteY13" fmla="*/ 696686 h 870857"/>
              <a:gd name="connsiteX14" fmla="*/ 5067523 w 5227180"/>
              <a:gd name="connsiteY14" fmla="*/ 667657 h 870857"/>
              <a:gd name="connsiteX15" fmla="*/ 5111066 w 5227180"/>
              <a:gd name="connsiteY15" fmla="*/ 653143 h 870857"/>
              <a:gd name="connsiteX16" fmla="*/ 5154609 w 5227180"/>
              <a:gd name="connsiteY16" fmla="*/ 638629 h 870857"/>
              <a:gd name="connsiteX17" fmla="*/ 5198152 w 5227180"/>
              <a:gd name="connsiteY17" fmla="*/ 609600 h 870857"/>
              <a:gd name="connsiteX18" fmla="*/ 5212666 w 5227180"/>
              <a:gd name="connsiteY18" fmla="*/ 566057 h 870857"/>
              <a:gd name="connsiteX19" fmla="*/ 5227180 w 5227180"/>
              <a:gd name="connsiteY19" fmla="*/ 449943 h 870857"/>
              <a:gd name="connsiteX20" fmla="*/ 5212666 w 5227180"/>
              <a:gd name="connsiteY20" fmla="*/ 217715 h 870857"/>
              <a:gd name="connsiteX21" fmla="*/ 5125580 w 5227180"/>
              <a:gd name="connsiteY21" fmla="*/ 159657 h 870857"/>
              <a:gd name="connsiteX22" fmla="*/ 5082037 w 5227180"/>
              <a:gd name="connsiteY22" fmla="*/ 130629 h 870857"/>
              <a:gd name="connsiteX23" fmla="*/ 5038495 w 5227180"/>
              <a:gd name="connsiteY23" fmla="*/ 116115 h 870857"/>
              <a:gd name="connsiteX24" fmla="*/ 4748209 w 5227180"/>
              <a:gd name="connsiteY24" fmla="*/ 72572 h 870857"/>
              <a:gd name="connsiteX25" fmla="*/ 4603066 w 5227180"/>
              <a:gd name="connsiteY25" fmla="*/ 43543 h 870857"/>
              <a:gd name="connsiteX26" fmla="*/ 4341809 w 5227180"/>
              <a:gd name="connsiteY26" fmla="*/ 29029 h 870857"/>
              <a:gd name="connsiteX27" fmla="*/ 3688666 w 5227180"/>
              <a:gd name="connsiteY27" fmla="*/ 14515 h 870857"/>
              <a:gd name="connsiteX28" fmla="*/ 2309809 w 5227180"/>
              <a:gd name="connsiteY28" fmla="*/ 0 h 870857"/>
              <a:gd name="connsiteX29" fmla="*/ 1409923 w 5227180"/>
              <a:gd name="connsiteY29" fmla="*/ 14515 h 870857"/>
              <a:gd name="connsiteX30" fmla="*/ 1250266 w 5227180"/>
              <a:gd name="connsiteY30" fmla="*/ 43543 h 870857"/>
              <a:gd name="connsiteX31" fmla="*/ 481009 w 5227180"/>
              <a:gd name="connsiteY31" fmla="*/ 72572 h 870857"/>
              <a:gd name="connsiteX32" fmla="*/ 350380 w 5227180"/>
              <a:gd name="connsiteY32" fmla="*/ 116115 h 870857"/>
              <a:gd name="connsiteX33" fmla="*/ 306837 w 5227180"/>
              <a:gd name="connsiteY33" fmla="*/ 130629 h 870857"/>
              <a:gd name="connsiteX34" fmla="*/ 248780 w 5227180"/>
              <a:gd name="connsiteY34" fmla="*/ 145143 h 870857"/>
              <a:gd name="connsiteX35" fmla="*/ 205237 w 5227180"/>
              <a:gd name="connsiteY35" fmla="*/ 159657 h 870857"/>
              <a:gd name="connsiteX36" fmla="*/ 89123 w 5227180"/>
              <a:gd name="connsiteY36" fmla="*/ 188686 h 870857"/>
              <a:gd name="connsiteX37" fmla="*/ 31066 w 5227180"/>
              <a:gd name="connsiteY37" fmla="*/ 275772 h 870857"/>
              <a:gd name="connsiteX38" fmla="*/ 2037 w 5227180"/>
              <a:gd name="connsiteY38" fmla="*/ 319315 h 870857"/>
              <a:gd name="connsiteX39" fmla="*/ 16552 w 5227180"/>
              <a:gd name="connsiteY39" fmla="*/ 609600 h 870857"/>
              <a:gd name="connsiteX40" fmla="*/ 147180 w 5227180"/>
              <a:gd name="connsiteY40" fmla="*/ 653143 h 870857"/>
              <a:gd name="connsiteX41" fmla="*/ 190723 w 5227180"/>
              <a:gd name="connsiteY41" fmla="*/ 667657 h 870857"/>
              <a:gd name="connsiteX42" fmla="*/ 277809 w 5227180"/>
              <a:gd name="connsiteY42" fmla="*/ 711200 h 870857"/>
              <a:gd name="connsiteX43" fmla="*/ 321352 w 5227180"/>
              <a:gd name="connsiteY43" fmla="*/ 740229 h 870857"/>
              <a:gd name="connsiteX44" fmla="*/ 451980 w 5227180"/>
              <a:gd name="connsiteY44" fmla="*/ 769257 h 870857"/>
              <a:gd name="connsiteX45" fmla="*/ 582609 w 5227180"/>
              <a:gd name="connsiteY45" fmla="*/ 798286 h 870857"/>
              <a:gd name="connsiteX46" fmla="*/ 887409 w 5227180"/>
              <a:gd name="connsiteY46" fmla="*/ 812800 h 870857"/>
              <a:gd name="connsiteX47" fmla="*/ 1293809 w 5227180"/>
              <a:gd name="connsiteY47" fmla="*/ 812800 h 870857"/>
              <a:gd name="connsiteX48" fmla="*/ 1337352 w 5227180"/>
              <a:gd name="connsiteY48" fmla="*/ 798286 h 870857"/>
              <a:gd name="connsiteX49" fmla="*/ 1395409 w 5227180"/>
              <a:gd name="connsiteY49" fmla="*/ 783772 h 870857"/>
              <a:gd name="connsiteX50" fmla="*/ 1482495 w 5227180"/>
              <a:gd name="connsiteY50" fmla="*/ 769257 h 870857"/>
              <a:gd name="connsiteX51" fmla="*/ 1555066 w 5227180"/>
              <a:gd name="connsiteY51" fmla="*/ 754743 h 870857"/>
              <a:gd name="connsiteX52" fmla="*/ 1772780 w 5227180"/>
              <a:gd name="connsiteY52" fmla="*/ 725715 h 870857"/>
              <a:gd name="connsiteX53" fmla="*/ 2092095 w 5227180"/>
              <a:gd name="connsiteY53" fmla="*/ 754743 h 870857"/>
              <a:gd name="connsiteX54" fmla="*/ 2164666 w 5227180"/>
              <a:gd name="connsiteY54" fmla="*/ 769257 h 870857"/>
              <a:gd name="connsiteX55" fmla="*/ 2222723 w 5227180"/>
              <a:gd name="connsiteY55" fmla="*/ 783772 h 870857"/>
              <a:gd name="connsiteX56" fmla="*/ 2687180 w 5227180"/>
              <a:gd name="connsiteY56" fmla="*/ 783772 h 870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5227180" h="870857">
                <a:moveTo>
                  <a:pt x="2614609" y="783772"/>
                </a:moveTo>
                <a:cubicBezTo>
                  <a:pt x="3374391" y="752760"/>
                  <a:pt x="3089722" y="731135"/>
                  <a:pt x="3470952" y="769257"/>
                </a:cubicBezTo>
                <a:cubicBezTo>
                  <a:pt x="3568968" y="801931"/>
                  <a:pt x="3448325" y="764230"/>
                  <a:pt x="3601580" y="798286"/>
                </a:cubicBezTo>
                <a:cubicBezTo>
                  <a:pt x="3616515" y="801605"/>
                  <a:pt x="3630001" y="810474"/>
                  <a:pt x="3645123" y="812800"/>
                </a:cubicBezTo>
                <a:cubicBezTo>
                  <a:pt x="3693180" y="820193"/>
                  <a:pt x="3742070" y="820889"/>
                  <a:pt x="3790266" y="827315"/>
                </a:cubicBezTo>
                <a:cubicBezTo>
                  <a:pt x="3866311" y="837455"/>
                  <a:pt x="3851912" y="842547"/>
                  <a:pt x="3920895" y="856343"/>
                </a:cubicBezTo>
                <a:cubicBezTo>
                  <a:pt x="3949752" y="862114"/>
                  <a:pt x="3978952" y="866019"/>
                  <a:pt x="4007980" y="870857"/>
                </a:cubicBezTo>
                <a:cubicBezTo>
                  <a:pt x="4085390" y="866019"/>
                  <a:pt x="4163359" y="866822"/>
                  <a:pt x="4240209" y="856343"/>
                </a:cubicBezTo>
                <a:cubicBezTo>
                  <a:pt x="4270527" y="852209"/>
                  <a:pt x="4327295" y="827315"/>
                  <a:pt x="4327295" y="827315"/>
                </a:cubicBezTo>
                <a:cubicBezTo>
                  <a:pt x="4341809" y="817639"/>
                  <a:pt x="4354288" y="803802"/>
                  <a:pt x="4370837" y="798286"/>
                </a:cubicBezTo>
                <a:cubicBezTo>
                  <a:pt x="4430394" y="778434"/>
                  <a:pt x="4673905" y="769372"/>
                  <a:pt x="4675637" y="769257"/>
                </a:cubicBezTo>
                <a:cubicBezTo>
                  <a:pt x="4704666" y="764419"/>
                  <a:pt x="4734173" y="761880"/>
                  <a:pt x="4762723" y="754743"/>
                </a:cubicBezTo>
                <a:cubicBezTo>
                  <a:pt x="4792408" y="747322"/>
                  <a:pt x="4819804" y="731716"/>
                  <a:pt x="4849809" y="725715"/>
                </a:cubicBezTo>
                <a:cubicBezTo>
                  <a:pt x="4891232" y="717430"/>
                  <a:pt x="4939450" y="708982"/>
                  <a:pt x="4980437" y="696686"/>
                </a:cubicBezTo>
                <a:cubicBezTo>
                  <a:pt x="5009745" y="687893"/>
                  <a:pt x="5038494" y="677333"/>
                  <a:pt x="5067523" y="667657"/>
                </a:cubicBezTo>
                <a:lnTo>
                  <a:pt x="5111066" y="653143"/>
                </a:lnTo>
                <a:lnTo>
                  <a:pt x="5154609" y="638629"/>
                </a:lnTo>
                <a:cubicBezTo>
                  <a:pt x="5169123" y="628953"/>
                  <a:pt x="5187255" y="623222"/>
                  <a:pt x="5198152" y="609600"/>
                </a:cubicBezTo>
                <a:cubicBezTo>
                  <a:pt x="5207709" y="597653"/>
                  <a:pt x="5209929" y="581110"/>
                  <a:pt x="5212666" y="566057"/>
                </a:cubicBezTo>
                <a:cubicBezTo>
                  <a:pt x="5219643" y="527680"/>
                  <a:pt x="5222342" y="488648"/>
                  <a:pt x="5227180" y="449943"/>
                </a:cubicBezTo>
                <a:cubicBezTo>
                  <a:pt x="5222342" y="372534"/>
                  <a:pt x="5228644" y="293612"/>
                  <a:pt x="5212666" y="217715"/>
                </a:cubicBezTo>
                <a:cubicBezTo>
                  <a:pt x="5202955" y="171590"/>
                  <a:pt x="5155315" y="174525"/>
                  <a:pt x="5125580" y="159657"/>
                </a:cubicBezTo>
                <a:cubicBezTo>
                  <a:pt x="5109978" y="151856"/>
                  <a:pt x="5097639" y="138430"/>
                  <a:pt x="5082037" y="130629"/>
                </a:cubicBezTo>
                <a:cubicBezTo>
                  <a:pt x="5068353" y="123787"/>
                  <a:pt x="5053402" y="119555"/>
                  <a:pt x="5038495" y="116115"/>
                </a:cubicBezTo>
                <a:cubicBezTo>
                  <a:pt x="4891041" y="82087"/>
                  <a:pt x="4897739" y="87525"/>
                  <a:pt x="4748209" y="72572"/>
                </a:cubicBezTo>
                <a:cubicBezTo>
                  <a:pt x="4697781" y="59964"/>
                  <a:pt x="4656453" y="47992"/>
                  <a:pt x="4603066" y="43543"/>
                </a:cubicBezTo>
                <a:cubicBezTo>
                  <a:pt x="4516147" y="36300"/>
                  <a:pt x="4428985" y="31796"/>
                  <a:pt x="4341809" y="29029"/>
                </a:cubicBezTo>
                <a:lnTo>
                  <a:pt x="3688666" y="14515"/>
                </a:lnTo>
                <a:lnTo>
                  <a:pt x="2309809" y="0"/>
                </a:lnTo>
                <a:lnTo>
                  <a:pt x="1409923" y="14515"/>
                </a:lnTo>
                <a:cubicBezTo>
                  <a:pt x="1299753" y="17755"/>
                  <a:pt x="1350647" y="36108"/>
                  <a:pt x="1250266" y="43543"/>
                </a:cubicBezTo>
                <a:cubicBezTo>
                  <a:pt x="1102205" y="54510"/>
                  <a:pt x="585136" y="69213"/>
                  <a:pt x="481009" y="72572"/>
                </a:cubicBezTo>
                <a:lnTo>
                  <a:pt x="350380" y="116115"/>
                </a:lnTo>
                <a:cubicBezTo>
                  <a:pt x="335866" y="120953"/>
                  <a:pt x="321680" y="126918"/>
                  <a:pt x="306837" y="130629"/>
                </a:cubicBezTo>
                <a:cubicBezTo>
                  <a:pt x="287485" y="135467"/>
                  <a:pt x="267960" y="139663"/>
                  <a:pt x="248780" y="145143"/>
                </a:cubicBezTo>
                <a:cubicBezTo>
                  <a:pt x="234069" y="149346"/>
                  <a:pt x="220080" y="155946"/>
                  <a:pt x="205237" y="159657"/>
                </a:cubicBezTo>
                <a:lnTo>
                  <a:pt x="89123" y="188686"/>
                </a:lnTo>
                <a:lnTo>
                  <a:pt x="31066" y="275772"/>
                </a:lnTo>
                <a:lnTo>
                  <a:pt x="2037" y="319315"/>
                </a:lnTo>
                <a:cubicBezTo>
                  <a:pt x="6875" y="416077"/>
                  <a:pt x="-12823" y="517278"/>
                  <a:pt x="16552" y="609600"/>
                </a:cubicBezTo>
                <a:cubicBezTo>
                  <a:pt x="16553" y="609602"/>
                  <a:pt x="125408" y="645886"/>
                  <a:pt x="147180" y="653143"/>
                </a:cubicBezTo>
                <a:lnTo>
                  <a:pt x="190723" y="667657"/>
                </a:lnTo>
                <a:cubicBezTo>
                  <a:pt x="315512" y="750850"/>
                  <a:pt x="157625" y="651108"/>
                  <a:pt x="277809" y="711200"/>
                </a:cubicBezTo>
                <a:cubicBezTo>
                  <a:pt x="293411" y="719001"/>
                  <a:pt x="305318" y="733357"/>
                  <a:pt x="321352" y="740229"/>
                </a:cubicBezTo>
                <a:cubicBezTo>
                  <a:pt x="340411" y="748397"/>
                  <a:pt x="437674" y="766078"/>
                  <a:pt x="451980" y="769257"/>
                </a:cubicBezTo>
                <a:cubicBezTo>
                  <a:pt x="486549" y="776939"/>
                  <a:pt x="549122" y="795710"/>
                  <a:pt x="582609" y="798286"/>
                </a:cubicBezTo>
                <a:cubicBezTo>
                  <a:pt x="684025" y="806087"/>
                  <a:pt x="785809" y="807962"/>
                  <a:pt x="887409" y="812800"/>
                </a:cubicBezTo>
                <a:cubicBezTo>
                  <a:pt x="1080713" y="834279"/>
                  <a:pt x="1034824" y="836344"/>
                  <a:pt x="1293809" y="812800"/>
                </a:cubicBezTo>
                <a:cubicBezTo>
                  <a:pt x="1309046" y="811415"/>
                  <a:pt x="1322641" y="802489"/>
                  <a:pt x="1337352" y="798286"/>
                </a:cubicBezTo>
                <a:cubicBezTo>
                  <a:pt x="1356532" y="792806"/>
                  <a:pt x="1375848" y="787684"/>
                  <a:pt x="1395409" y="783772"/>
                </a:cubicBezTo>
                <a:cubicBezTo>
                  <a:pt x="1424267" y="778000"/>
                  <a:pt x="1453541" y="774522"/>
                  <a:pt x="1482495" y="769257"/>
                </a:cubicBezTo>
                <a:cubicBezTo>
                  <a:pt x="1506766" y="764844"/>
                  <a:pt x="1530645" y="758232"/>
                  <a:pt x="1555066" y="754743"/>
                </a:cubicBezTo>
                <a:cubicBezTo>
                  <a:pt x="1928104" y="701453"/>
                  <a:pt x="1499296" y="771295"/>
                  <a:pt x="1772780" y="725715"/>
                </a:cubicBezTo>
                <a:cubicBezTo>
                  <a:pt x="1903077" y="735022"/>
                  <a:pt x="1972824" y="736394"/>
                  <a:pt x="2092095" y="754743"/>
                </a:cubicBezTo>
                <a:cubicBezTo>
                  <a:pt x="2116478" y="758494"/>
                  <a:pt x="2140584" y="763905"/>
                  <a:pt x="2164666" y="769257"/>
                </a:cubicBezTo>
                <a:cubicBezTo>
                  <a:pt x="2184139" y="773584"/>
                  <a:pt x="2202783" y="783218"/>
                  <a:pt x="2222723" y="783772"/>
                </a:cubicBezTo>
                <a:cubicBezTo>
                  <a:pt x="2377482" y="788071"/>
                  <a:pt x="2532361" y="783772"/>
                  <a:pt x="2687180" y="783772"/>
                </a:cubicBezTo>
              </a:path>
            </a:pathLst>
          </a:cu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06658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55" y="856343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Rectangle 7"/>
          <p:cNvSpPr>
            <a:spLocks noChangeArrowheads="1"/>
          </p:cNvSpPr>
          <p:nvPr/>
        </p:nvSpPr>
        <p:spPr bwMode="auto">
          <a:xfrm>
            <a:off x="2401910" y="1904521"/>
            <a:ext cx="5668037" cy="769441"/>
          </a:xfrm>
          <a:prstGeom prst="rect">
            <a:avLst/>
          </a:prstGeom>
          <a:solidFill>
            <a:schemeClr val="bg1"/>
          </a:solidFill>
          <a:ln w="76200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>
              <a:spcBef>
                <a:spcPct val="20000"/>
              </a:spcBef>
              <a:buClr>
                <a:srgbClr val="009999"/>
              </a:buClr>
            </a:pPr>
            <a:r>
              <a:rPr kumimoji="1" lang="en-US" sz="4400" b="1" dirty="0" smtClean="0">
                <a:solidFill>
                  <a:srgbClr val="FFFFFF"/>
                </a:solidFill>
              </a:rPr>
              <a:t>holism</a:t>
            </a:r>
            <a:endParaRPr kumimoji="1" lang="en-US" sz="4400" b="1" dirty="0">
              <a:solidFill>
                <a:srgbClr val="FFFFFF"/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2307771" y="1843320"/>
            <a:ext cx="5907542" cy="3410857"/>
          </a:xfrm>
          <a:prstGeom prst="rect">
            <a:avLst/>
          </a:prstGeom>
          <a:gradFill rotWithShape="1">
            <a:gsLst>
              <a:gs pos="0">
                <a:schemeClr val="accent1">
                  <a:alpha val="70000"/>
                </a:schemeClr>
              </a:gs>
              <a:gs pos="100000">
                <a:schemeClr val="accent1">
                  <a:gamma/>
                  <a:tint val="0"/>
                  <a:invGamma/>
                  <a:alpha val="70000"/>
                </a:schemeClr>
              </a:gs>
            </a:gsLst>
            <a:lin ang="5400000" scaled="1"/>
          </a:gradFill>
          <a:ln w="76200">
            <a:solidFill>
              <a:schemeClr val="accent1"/>
            </a:solidFill>
            <a:miter lim="800000"/>
            <a:headEnd/>
            <a:tailEnd/>
          </a:ln>
          <a:effectLst/>
        </p:spPr>
        <p:txBody>
          <a:bodyPr wrap="none"/>
          <a:lstStyle/>
          <a:p>
            <a:pPr>
              <a:spcBef>
                <a:spcPct val="50000"/>
              </a:spcBef>
              <a:defRPr/>
            </a:pPr>
            <a:endParaRPr lang="en-US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6" name="Rectangle 7"/>
          <p:cNvSpPr>
            <a:spLocks noChangeArrowheads="1"/>
          </p:cNvSpPr>
          <p:nvPr/>
        </p:nvSpPr>
        <p:spPr bwMode="auto">
          <a:xfrm>
            <a:off x="2401910" y="1820492"/>
            <a:ext cx="5668037" cy="769441"/>
          </a:xfrm>
          <a:prstGeom prst="rect">
            <a:avLst/>
          </a:prstGeom>
          <a:noFill/>
          <a:ln w="76200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>
              <a:spcBef>
                <a:spcPct val="20000"/>
              </a:spcBef>
              <a:buClr>
                <a:srgbClr val="009999"/>
              </a:buClr>
            </a:pPr>
            <a:r>
              <a:rPr kumimoji="1" lang="en-US" sz="4400" b="1" dirty="0" smtClean="0">
                <a:solidFill>
                  <a:srgbClr val="000000"/>
                </a:solidFill>
              </a:rPr>
              <a:t>holism</a:t>
            </a:r>
            <a:endParaRPr kumimoji="1" lang="en-US" sz="44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80872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43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740238" y="2640672"/>
            <a:ext cx="7639045" cy="3863237"/>
          </a:xfrm>
        </p:spPr>
        <p:txBody>
          <a:bodyPr wrap="square">
            <a:spAutoFit/>
          </a:bodyPr>
          <a:lstStyle/>
          <a:p>
            <a:pPr marL="457200" indent="-457200" eaLnBrk="1" hangingPunct="1">
              <a:buNone/>
              <a:tabLst>
                <a:tab pos="45720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1.	</a:t>
            </a:r>
            <a:r>
              <a:rPr lang="en-US" sz="1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</a:t>
            </a:r>
            <a:r>
              <a:rPr lang="en-US" sz="2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four fields </a:t>
            </a:r>
            <a:r>
              <a:rPr lang="en-US" sz="1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of general anthropology</a:t>
            </a:r>
            <a:endParaRPr lang="en-US" sz="2400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eaLnBrk="1" hangingPunct="1">
              <a:lnSpc>
                <a:spcPct val="0"/>
              </a:lnSpc>
              <a:buFont typeface="Wingdings" pitchFamily="2" charset="2"/>
              <a:buNone/>
              <a:tabLst>
                <a:tab pos="0" algn="l"/>
              </a:tabLst>
            </a:pPr>
            <a:endParaRPr lang="en-US" sz="2400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AutoNum type="arabicPeriod" startAt="2"/>
              <a:tabLst>
                <a:tab pos="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culture </a:t>
            </a:r>
            <a:r>
              <a:rPr lang="en-US" sz="16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a primary concept</a:t>
            </a:r>
            <a:endParaRPr lang="en-US" sz="2400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AutoNum type="arabicPeriod" startAt="2"/>
              <a:tabLst>
                <a:tab pos="0" algn="l"/>
                <a:tab pos="45720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comparative method</a:t>
            </a:r>
            <a:r>
              <a:rPr lang="en-US" sz="2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1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major approach</a:t>
            </a:r>
            <a:endParaRPr lang="en-US" sz="2400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AutoNum type="arabicPeriod" startAt="2"/>
              <a:tabLst>
                <a:tab pos="0" algn="l"/>
              </a:tabLs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holism</a:t>
            </a:r>
            <a:r>
              <a:rPr lang="en-US" sz="2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1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a primary theoretical goal</a:t>
            </a:r>
            <a:endParaRPr lang="en-US" sz="2400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457200" indent="-457200" eaLnBrk="1" hangingPunct="1">
              <a:buAutoNum type="arabicPeriod" startAt="2"/>
              <a:tabLst>
                <a:tab pos="457200" algn="l"/>
              </a:tabLst>
            </a:pPr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fieldwork</a:t>
            </a:r>
            <a:r>
              <a:rPr lang="en-US" sz="40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br>
              <a:rPr lang="en-US" sz="40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a primary </a:t>
            </a:r>
            <a:r>
              <a:rPr lang="en-US" sz="36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research technique </a:t>
            </a:r>
            <a:r>
              <a:rPr lang="en-US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— </a:t>
            </a:r>
            <a:br>
              <a:rPr lang="en-US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involving </a:t>
            </a:r>
            <a:r>
              <a:rPr lang="en-US" sz="36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“participant observation”</a:t>
            </a:r>
            <a:endParaRPr lang="en-US" sz="44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 bwMode="auto">
          <a:xfrm>
            <a:off x="457200" y="1135752"/>
            <a:ext cx="8229600" cy="14949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five things c</a:t>
            </a: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haracterize </a:t>
            </a:r>
          </a:p>
          <a:p>
            <a:pPr algn="ctr"/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American Anthropology</a:t>
            </a:r>
            <a:endParaRPr lang="en-US" sz="28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716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078"/>
            <a:ext cx="9144000" cy="6858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072221" y="5875321"/>
            <a:ext cx="49536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durians at a market in Singapore</a:t>
            </a:r>
            <a:endParaRPr lang="en-US" sz="2400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756097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67657" y="2329053"/>
            <a:ext cx="780868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And – like the Italians </a:t>
            </a:r>
            <a:r>
              <a:rPr lang="en-US" sz="40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–</a:t>
            </a:r>
            <a:endParaRPr lang="en-US" sz="40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>
              <a:lnSpc>
                <a:spcPct val="150000"/>
              </a:lnSpc>
            </a:pPr>
            <a:r>
              <a:rPr lang="en-US" sz="40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Food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Anthropologists like </a:t>
            </a:r>
            <a:b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to write and talk about food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. . .</a:t>
            </a:r>
          </a:p>
        </p:txBody>
      </p:sp>
    </p:spTree>
    <p:extLst>
      <p:ext uri="{BB962C8B-B14F-4D97-AF65-F5344CB8AC3E}">
        <p14:creationId xmlns:p14="http://schemas.microsoft.com/office/powerpoint/2010/main" val="276858732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0842" y="493487"/>
            <a:ext cx="4591550" cy="569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3244780" y="6339494"/>
            <a:ext cx="263636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 smtClean="0">
                <a:solidFill>
                  <a:srgbClr val="FFFFFF"/>
                </a:solidFill>
              </a:rPr>
              <a:t>NY: </a:t>
            </a:r>
            <a:r>
              <a:rPr lang="en-US" sz="1200" dirty="0">
                <a:solidFill>
                  <a:srgbClr val="FFFFFF"/>
                </a:solidFill>
              </a:rPr>
              <a:t>Farrar, Straus and Giroux, </a:t>
            </a:r>
            <a:r>
              <a:rPr lang="en-US" sz="1200" dirty="0" smtClean="0">
                <a:solidFill>
                  <a:srgbClr val="FFFFFF"/>
                </a:solidFill>
              </a:rPr>
              <a:t>2009</a:t>
            </a:r>
            <a:endParaRPr lang="en-US" sz="1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0858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67657" y="1225989"/>
            <a:ext cx="7808686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Kim and I, for example, have written, and given talks,</a:t>
            </a:r>
          </a:p>
          <a:p>
            <a:pPr algn="ctr">
              <a:lnSpc>
                <a:spcPct val="150000"/>
              </a:lnSpc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and an Australian ABC national radio interview about </a:t>
            </a:r>
          </a:p>
          <a:p>
            <a:pPr algn="ctr">
              <a:lnSpc>
                <a:spcPct val="150000"/>
              </a:lnSpc>
            </a:pPr>
            <a:r>
              <a:rPr lang="en-US" sz="40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Sweet Treats Around the World</a:t>
            </a:r>
          </a:p>
        </p:txBody>
      </p:sp>
    </p:spTree>
    <p:extLst>
      <p:ext uri="{BB962C8B-B14F-4D97-AF65-F5344CB8AC3E}">
        <p14:creationId xmlns:p14="http://schemas.microsoft.com/office/powerpoint/2010/main" val="15878662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5538" y="217710"/>
            <a:ext cx="4162185" cy="59436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215752" y="6339494"/>
            <a:ext cx="270413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solidFill>
                  <a:srgbClr val="FFFFFF"/>
                </a:solidFill>
              </a:rPr>
              <a:t>Santa Barbara, </a:t>
            </a:r>
            <a:r>
              <a:rPr lang="en-US" sz="1200" dirty="0" smtClean="0">
                <a:solidFill>
                  <a:srgbClr val="FFFFFF"/>
                </a:solidFill>
              </a:rPr>
              <a:t>CA: ABC-CLIO, 2014</a:t>
            </a:r>
            <a:endParaRPr lang="en-US" sz="1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01659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67657" y="2140371"/>
            <a:ext cx="780868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some folks who contributed to </a:t>
            </a:r>
            <a:r>
              <a:rPr lang="en-US" sz="40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Sweet Treats Around the World </a:t>
            </a:r>
            <a:r>
              <a:rPr lang="en-US" sz="40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include many of our friends,</a:t>
            </a:r>
          </a:p>
          <a:p>
            <a:pPr algn="ctr">
              <a:lnSpc>
                <a:spcPct val="150000"/>
              </a:lnSpc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like . . .</a:t>
            </a:r>
          </a:p>
        </p:txBody>
      </p:sp>
    </p:spTree>
    <p:extLst>
      <p:ext uri="{BB962C8B-B14F-4D97-AF65-F5344CB8AC3E}">
        <p14:creationId xmlns:p14="http://schemas.microsoft.com/office/powerpoint/2010/main" val="3447072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339337" y="6383311"/>
            <a:ext cx="240161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 smtClean="0">
                <a:solidFill>
                  <a:srgbClr val="FFFFFF"/>
                </a:solidFill>
              </a:rPr>
              <a:t>durians at a market in Singapore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46738" y="3392890"/>
            <a:ext cx="746760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kumimoji="1" lang="en-US" sz="4000" b="1" kern="0" dirty="0" smtClean="0">
                <a:ln w="6350">
                  <a:solidFill>
                    <a:srgbClr val="0000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real people in real places . . .</a:t>
            </a:r>
            <a:endParaRPr lang="en-US" sz="4000" b="1" dirty="0" smtClean="0">
              <a:ln w="6350">
                <a:solidFill>
                  <a:srgbClr val="0000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941733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2269"/>
            <a:ext cx="9042400" cy="6003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1562100" y="5577126"/>
            <a:ext cx="60198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2400" b="1" dirty="0">
                <a:ln>
                  <a:solidFill>
                    <a:schemeClr val="accent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Martha Elena Félix </a:t>
            </a:r>
            <a:r>
              <a:rPr lang="en-US" sz="2400" b="1" dirty="0" err="1">
                <a:ln>
                  <a:solidFill>
                    <a:schemeClr val="accent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Brasdefer</a:t>
            </a:r>
            <a:endParaRPr lang="en-US" sz="2400" b="1" dirty="0">
              <a:ln>
                <a:solidFill>
                  <a:schemeClr val="accent1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2400" b="1" dirty="0" err="1">
                <a:ln>
                  <a:solidFill>
                    <a:schemeClr val="accent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Teódulo</a:t>
            </a:r>
            <a:r>
              <a:rPr lang="en-US" sz="2400" b="1" dirty="0">
                <a:ln>
                  <a:solidFill>
                    <a:schemeClr val="accent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 Espinosa Victoria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2400" b="1" dirty="0">
                <a:ln>
                  <a:solidFill>
                    <a:schemeClr val="accent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(Mexico) </a:t>
            </a:r>
          </a:p>
        </p:txBody>
      </p:sp>
    </p:spTree>
    <p:extLst>
      <p:ext uri="{BB962C8B-B14F-4D97-AF65-F5344CB8AC3E}">
        <p14:creationId xmlns:p14="http://schemas.microsoft.com/office/powerpoint/2010/main" val="18660970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4914" y="199038"/>
            <a:ext cx="4657270" cy="666628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605657" y="5411387"/>
            <a:ext cx="323601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2400" b="1" dirty="0" smtClean="0">
                <a:ln>
                  <a:solidFill>
                    <a:schemeClr val="accent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Anne-Louise </a:t>
            </a:r>
            <a:r>
              <a:rPr lang="en-US" sz="2400" b="1" dirty="0" err="1" smtClean="0">
                <a:ln>
                  <a:solidFill>
                    <a:schemeClr val="accent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Vidgen</a:t>
            </a:r>
            <a:endParaRPr lang="en-US" sz="2400" b="1" dirty="0" smtClean="0">
              <a:ln>
                <a:solidFill>
                  <a:schemeClr val="accent1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2400" b="1" dirty="0" smtClean="0">
                <a:ln>
                  <a:solidFill>
                    <a:schemeClr val="accent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(Australia)</a:t>
            </a:r>
            <a:endParaRPr lang="en-US" sz="2400" b="1" dirty="0">
              <a:ln>
                <a:solidFill>
                  <a:schemeClr val="accent1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133167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286000" y="3105835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 sz="4800" dirty="0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7991"/>
            <a:ext cx="9144000" cy="61041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39095" y="5077565"/>
            <a:ext cx="3236784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3600" b="1" dirty="0" smtClean="0">
                <a:ln>
                  <a:solidFill>
                    <a:schemeClr val="accent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Oscar Ortega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2400" b="1" dirty="0" smtClean="0">
                <a:ln>
                  <a:solidFill>
                    <a:schemeClr val="accent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(Mexico / U.S.A.)</a:t>
            </a:r>
            <a:endParaRPr lang="en-US" sz="2400" b="1" dirty="0">
              <a:ln>
                <a:solidFill>
                  <a:schemeClr val="accent1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271486" y="6138446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1600" dirty="0">
                <a:solidFill>
                  <a:srgbClr val="000000"/>
                </a:solidFill>
                <a:latin typeface="Arial"/>
              </a:rPr>
              <a:t>  </a:t>
            </a:r>
            <a:r>
              <a:rPr lang="en-US" sz="1600" dirty="0">
                <a:solidFill>
                  <a:srgbClr val="000000"/>
                </a:solidFill>
                <a:latin typeface="Arial"/>
                <a:hlinkClick r:id="rId3"/>
              </a:rPr>
              <a:t>International Award-Winning Chocolatier</a:t>
            </a:r>
            <a:r>
              <a:rPr lang="en-US" sz="1600" dirty="0">
                <a:solidFill>
                  <a:srgbClr val="000000"/>
                </a:solidFill>
                <a:latin typeface="Arial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399310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6213" y="0"/>
            <a:ext cx="5539840" cy="6858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734981" y="5729295"/>
            <a:ext cx="363753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Mr. J (Wales)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and Miss Claire (U.S.A.)</a:t>
            </a:r>
            <a:endParaRPr lang="en-US" sz="24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600000" algn="ctr" rotWithShape="0">
                  <a:srgbClr val="000000">
                    <a:alpha val="15000"/>
                  </a:srgbClr>
                </a:outerShdw>
              </a:effectLst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105218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01" name="Picture 2" descr="P8230014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8056" y="28122"/>
            <a:ext cx="9067800" cy="6800850"/>
          </a:xfrm>
        </p:spPr>
      </p:pic>
      <p:sp>
        <p:nvSpPr>
          <p:cNvPr id="2" name="Rectangle 1"/>
          <p:cNvSpPr/>
          <p:nvPr/>
        </p:nvSpPr>
        <p:spPr>
          <a:xfrm>
            <a:off x="601128" y="5421425"/>
            <a:ext cx="5804794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2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K</a:t>
            </a: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athy </a:t>
            </a:r>
            <a:r>
              <a:rPr lang="en-US" sz="2400" b="1" dirty="0" err="1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Cuddihy</a:t>
            </a: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 with her husband Sean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2400" b="1" dirty="0" err="1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B</a:t>
            </a:r>
            <a:r>
              <a:rPr lang="en-US" sz="2400" b="1" dirty="0" err="1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antry</a:t>
            </a: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 Bay, Ireland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(Saudi Arabia)</a:t>
            </a:r>
            <a:endParaRPr lang="en-US" sz="2400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600000" algn="ctr" rotWithShape="0">
                  <a:srgbClr val="000000">
                    <a:alpha val="15000"/>
                  </a:srgbClr>
                </a:outerShdw>
              </a:effectLst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10859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6" y="566723"/>
            <a:ext cx="9144000" cy="5643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246741" y="6262914"/>
            <a:ext cx="863600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And Thai </a:t>
            </a:r>
            <a:r>
              <a:rPr lang="en-US" sz="2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Students </a:t>
            </a: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who read </a:t>
            </a:r>
            <a:r>
              <a:rPr lang="en-US" sz="2400" b="1" i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Sweet Treats</a:t>
            </a:r>
            <a:r>
              <a:rPr lang="en-US" sz="2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' Thailand Entry</a:t>
            </a:r>
          </a:p>
        </p:txBody>
      </p:sp>
    </p:spTree>
    <p:extLst>
      <p:ext uri="{BB962C8B-B14F-4D97-AF65-F5344CB8AC3E}">
        <p14:creationId xmlns:p14="http://schemas.microsoft.com/office/powerpoint/2010/main" val="18829517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2451" y="61685"/>
            <a:ext cx="3216208" cy="629840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456133" y="6221417"/>
            <a:ext cx="2210862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dirty="0" smtClean="0">
                <a:solidFill>
                  <a:srgbClr val="000000"/>
                </a:solidFill>
                <a:latin typeface="Arial"/>
              </a:rPr>
              <a:t>(</a:t>
            </a:r>
            <a:r>
              <a:rPr lang="en-US" i="1" dirty="0" smtClean="0">
                <a:solidFill>
                  <a:srgbClr val="000000"/>
                </a:solidFill>
                <a:latin typeface="Arial"/>
              </a:rPr>
              <a:t>b</a:t>
            </a:r>
            <a:r>
              <a:rPr lang="en-US" dirty="0" smtClean="0">
                <a:solidFill>
                  <a:srgbClr val="000000"/>
                </a:solidFill>
                <a:latin typeface="Arial"/>
              </a:rPr>
              <a:t>. 1883, Sri Lanka)</a:t>
            </a:r>
            <a:br>
              <a:rPr lang="en-US" dirty="0" smtClean="0">
                <a:solidFill>
                  <a:srgbClr val="000000"/>
                </a:solidFill>
                <a:latin typeface="Arial"/>
              </a:rPr>
            </a:br>
            <a:r>
              <a:rPr lang="en-US" sz="1200" dirty="0" smtClean="0">
                <a:solidFill>
                  <a:srgbClr val="000000"/>
                </a:solidFill>
                <a:latin typeface="Arial"/>
              </a:rPr>
              <a:t>©Paul Van </a:t>
            </a:r>
            <a:r>
              <a:rPr lang="en-US" sz="1200" dirty="0" err="1" smtClean="0">
                <a:solidFill>
                  <a:srgbClr val="000000"/>
                </a:solidFill>
                <a:latin typeface="Arial"/>
              </a:rPr>
              <a:t>Reyk</a:t>
            </a:r>
            <a:r>
              <a:rPr lang="en-US" sz="1200" dirty="0" smtClean="0">
                <a:solidFill>
                  <a:srgbClr val="000000"/>
                </a:solidFill>
                <a:latin typeface="Arial"/>
              </a:rPr>
              <a:t> 2013</a:t>
            </a:r>
            <a:endParaRPr lang="en-US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663387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70860" y="2183876"/>
            <a:ext cx="7358743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US" sz="12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36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</a:t>
            </a: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nd anthropologists trace </a:t>
            </a:r>
          </a:p>
          <a:p>
            <a:pPr algn="ctr"/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historical </a:t>
            </a:r>
          </a:p>
          <a:p>
            <a:pPr algn="ctr"/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6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diffusion</a:t>
            </a:r>
            <a:r>
              <a:rPr lang="en-US" sz="6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endParaRPr lang="en-US" sz="48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spread of various foods and ingredients across the globe . . .</a:t>
            </a:r>
          </a:p>
        </p:txBody>
      </p:sp>
    </p:spTree>
    <p:extLst>
      <p:ext uri="{BB962C8B-B14F-4D97-AF65-F5344CB8AC3E}">
        <p14:creationId xmlns:p14="http://schemas.microsoft.com/office/powerpoint/2010/main" val="12055855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0" name="Picture 4" descr="http://fifthgroup.com/wp-content/uploads/2014/05/banana-spli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0"/>
            <a:ext cx="6858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5663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800" dirty="0">
                <a:solidFill>
                  <a:srgbClr val="000000"/>
                </a:solidFill>
                <a:latin typeface="Arial"/>
                <a:hlinkClick r:id="rId3"/>
              </a:rPr>
              <a:t>http://fifthgroup.com/blog/eccos-sunday-share-kids-food/</a:t>
            </a:r>
            <a:endParaRPr lang="en-US" sz="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51758" y="2619345"/>
            <a:ext cx="15824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b="1" dirty="0" smtClean="0">
                <a:solidFill>
                  <a:srgbClr val="000000"/>
                </a:solidFill>
                <a:latin typeface="Arial"/>
              </a:rPr>
              <a:t>France-Chile</a:t>
            </a:r>
            <a:endParaRPr lang="en-US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865508" y="4129314"/>
            <a:ext cx="29547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kumimoji="1" lang="en-US" b="1" dirty="0">
                <a:solidFill>
                  <a:srgbClr val="000000"/>
                </a:solidFill>
                <a:latin typeface="Arial"/>
              </a:rPr>
              <a:t>New Guinea </a:t>
            </a:r>
            <a:r>
              <a:rPr lang="en-US" b="1" dirty="0" smtClean="0">
                <a:solidFill>
                  <a:srgbClr val="000000"/>
                </a:solidFill>
                <a:latin typeface="Arial"/>
              </a:rPr>
              <a:t>–West Africa</a:t>
            </a:r>
            <a:endParaRPr lang="en-US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967716" y="3352800"/>
            <a:ext cx="12618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b="1" dirty="0" smtClean="0">
                <a:solidFill>
                  <a:srgbClr val="000000"/>
                </a:solidFill>
                <a:latin typeface="Arial"/>
              </a:rPr>
              <a:t>Honduras</a:t>
            </a:r>
            <a:endParaRPr lang="en-US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329067" y="2892754"/>
            <a:ext cx="19287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b="1" dirty="0" smtClean="0">
                <a:solidFill>
                  <a:srgbClr val="000000"/>
                </a:solidFill>
                <a:latin typeface="Arial"/>
              </a:rPr>
              <a:t>Brazil-Paraguay</a:t>
            </a:r>
            <a:endParaRPr lang="en-US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681269" y="3516868"/>
            <a:ext cx="9669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b="1" dirty="0" smtClean="0">
                <a:solidFill>
                  <a:srgbClr val="000000"/>
                </a:solidFill>
                <a:latin typeface="Arial"/>
              </a:rPr>
              <a:t>Mexico</a:t>
            </a:r>
            <a:endParaRPr lang="en-US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7310276" y="3953578"/>
            <a:ext cx="8130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b="1" dirty="0" smtClean="0">
                <a:solidFill>
                  <a:srgbClr val="000000"/>
                </a:solidFill>
                <a:latin typeface="Arial"/>
              </a:rPr>
              <a:t>Brazil</a:t>
            </a:r>
            <a:endParaRPr lang="en-US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886200" y="1629228"/>
            <a:ext cx="9797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b="1" dirty="0" smtClean="0">
                <a:solidFill>
                  <a:srgbClr val="000000"/>
                </a:solidFill>
                <a:latin typeface="Arial"/>
              </a:rPr>
              <a:t>Croatia</a:t>
            </a:r>
            <a:endParaRPr lang="en-US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5678269" y="1752600"/>
            <a:ext cx="6463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b="1" dirty="0" smtClean="0">
                <a:solidFill>
                  <a:srgbClr val="000000"/>
                </a:solidFill>
                <a:latin typeface="Arial"/>
              </a:rPr>
              <a:t>Italy</a:t>
            </a:r>
            <a:endParaRPr lang="en-US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5257800" y="3715266"/>
            <a:ext cx="7873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b="1" dirty="0" smtClean="0">
                <a:solidFill>
                  <a:srgbClr val="000000"/>
                </a:solidFill>
                <a:latin typeface="Arial"/>
              </a:rPr>
              <a:t>Sicily</a:t>
            </a:r>
            <a:endParaRPr lang="en-US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275114" y="2988677"/>
            <a:ext cx="7873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b="1" dirty="0" smtClean="0">
                <a:solidFill>
                  <a:srgbClr val="000000"/>
                </a:solidFill>
                <a:latin typeface="Arial"/>
              </a:rPr>
              <a:t>Sicily</a:t>
            </a:r>
            <a:endParaRPr lang="en-US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4078069" y="3320534"/>
            <a:ext cx="7873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b="1" dirty="0" smtClean="0">
                <a:solidFill>
                  <a:srgbClr val="000000"/>
                </a:solidFill>
                <a:latin typeface="Arial"/>
              </a:rPr>
              <a:t>Sicily</a:t>
            </a:r>
            <a:endParaRPr lang="en-US" dirty="0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6388" name="Picture 4" descr="Flag of  Franc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619" y="5200944"/>
            <a:ext cx="1428750" cy="952500"/>
          </a:xfrm>
          <a:prstGeom prst="rect">
            <a:avLst/>
          </a:prstGeom>
          <a:noFill/>
          <a:ln w="1270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0" name="Picture 6" descr="Flag of  Chil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837730"/>
            <a:ext cx="1428750" cy="952500"/>
          </a:xfrm>
          <a:prstGeom prst="rect">
            <a:avLst/>
          </a:prstGeom>
          <a:noFill/>
          <a:ln w="1270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2" name="Picture 8" descr="Flag of Sicily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3553" y="1130236"/>
            <a:ext cx="1512093" cy="997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4" name="Picture 10" descr="Flag of  Brazil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9713" y="5403112"/>
            <a:ext cx="136207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6" name="Picture 12" descr="Flag of Papua New Guinea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2382" y="5134655"/>
            <a:ext cx="1446770" cy="1085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8" name="Picture 14" descr="Flag of  Senegal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619" y="800100"/>
            <a:ext cx="142875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400" name="Picture 16" descr="Flag of  Honduras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7868" y="171448"/>
            <a:ext cx="19050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402" name="Picture 18" descr="Flag of  Croatia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2716" y="323850"/>
            <a:ext cx="19050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404" name="Picture 20" descr="Flag of the United States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0588" y="5257254"/>
            <a:ext cx="2364011" cy="12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81285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8" name="Picture 4" descr="Turn8161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41730" y="-16567"/>
            <a:ext cx="5631543" cy="68643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3813018" y="5496820"/>
            <a:ext cx="1489075" cy="781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Times New Roman" pitchFamily="18" charset="0"/>
              </a:rPr>
              <a:t>4,200 </a:t>
            </a:r>
            <a:r>
              <a:rPr lang="en-US" sz="2800" b="1" dirty="0" err="1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Times New Roman" pitchFamily="18" charset="0"/>
              </a:rPr>
              <a:t>ybp</a:t>
            </a:r>
            <a:endParaRPr lang="en-US" sz="28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Times New Roman" pitchFamily="18" charset="0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1687772" y="6266545"/>
            <a:ext cx="570072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200" i="1" dirty="0">
                <a:solidFill>
                  <a:srgbClr val="000000"/>
                </a:solidFill>
                <a:latin typeface="Verdana" pitchFamily="34" charset="0"/>
              </a:rPr>
              <a:t>Understanding Physical Anthropology and Archaeology, 8</a:t>
            </a:r>
            <a:r>
              <a:rPr lang="en-US" sz="1200" i="1" baseline="30000" dirty="0">
                <a:solidFill>
                  <a:srgbClr val="000000"/>
                </a:solidFill>
                <a:latin typeface="Verdana" pitchFamily="34" charset="0"/>
              </a:rPr>
              <a:t>th</a:t>
            </a:r>
            <a:r>
              <a:rPr lang="en-US" sz="1200" i="1" dirty="0">
                <a:solidFill>
                  <a:srgbClr val="000000"/>
                </a:solidFill>
                <a:latin typeface="Verdana" pitchFamily="34" charset="0"/>
              </a:rPr>
              <a:t> Ed.</a:t>
            </a:r>
            <a:r>
              <a:rPr lang="en-US" sz="1200" dirty="0">
                <a:solidFill>
                  <a:srgbClr val="000000"/>
                </a:solidFill>
                <a:latin typeface="Verdana" pitchFamily="34" charset="0"/>
              </a:rPr>
              <a:t>, p. 432.</a:t>
            </a:r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 bwMode="auto">
          <a:xfrm>
            <a:off x="2075569" y="257185"/>
            <a:ext cx="5007428" cy="2166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 eaLnBrk="1" hangingPunct="1">
              <a:buFontTx/>
              <a:buNone/>
            </a:pPr>
            <a:r>
              <a:rPr lang="en-US" b="1" kern="0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m</a:t>
            </a:r>
            <a:r>
              <a:rPr lang="en-US" b="1" kern="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aize spread (“diffused”) from </a:t>
            </a:r>
          </a:p>
          <a:p>
            <a:pPr marL="0" indent="0" algn="ctr" eaLnBrk="1" hangingPunct="1">
              <a:buFontTx/>
              <a:buNone/>
            </a:pPr>
            <a:r>
              <a:rPr lang="en-US" b="1" kern="0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</a:t>
            </a:r>
            <a:r>
              <a:rPr lang="en-US" b="1" kern="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he </a:t>
            </a:r>
            <a:r>
              <a:rPr lang="en-US" b="1" kern="0" dirty="0" err="1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Tehuac</a:t>
            </a:r>
            <a:r>
              <a:rPr lang="en-US" b="1" kern="0" dirty="0" err="1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cs typeface="Arial" pitchFamily="34" charset="0"/>
              </a:rPr>
              <a:t>án</a:t>
            </a:r>
            <a:r>
              <a:rPr lang="en-US" b="1" kern="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cs typeface="Arial" pitchFamily="34" charset="0"/>
              </a:rPr>
              <a:t> Valley, </a:t>
            </a:r>
          </a:p>
          <a:p>
            <a:pPr marL="0" indent="0" algn="ctr" eaLnBrk="1" hangingPunct="1">
              <a:buFontTx/>
              <a:buNone/>
            </a:pPr>
            <a:r>
              <a:rPr lang="en-US" b="1" kern="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cs typeface="Arial" pitchFamily="34" charset="0"/>
              </a:rPr>
              <a:t>Puebla, Mexico</a:t>
            </a:r>
            <a:endParaRPr lang="en-US" b="1" kern="0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0388473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67657" y="2655728"/>
            <a:ext cx="780868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Sweet Treats Around the World</a:t>
            </a:r>
          </a:p>
          <a:p>
            <a:pPr algn="ctr">
              <a:lnSpc>
                <a:spcPct val="150000"/>
              </a:lnSpc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has a companion book,  </a:t>
            </a:r>
          </a:p>
          <a:p>
            <a:pPr algn="ctr">
              <a:lnSpc>
                <a:spcPct val="150000"/>
              </a:lnSpc>
            </a:pPr>
            <a:r>
              <a:rPr lang="en-US" sz="40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Street Foods Around </a:t>
            </a:r>
            <a:r>
              <a:rPr lang="en-US" sz="4000" b="1" i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</a:t>
            </a:r>
            <a:r>
              <a:rPr lang="en-US" sz="40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World</a:t>
            </a:r>
            <a:endParaRPr lang="en-US" sz="4000" b="1" i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54128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201238" y="6310466"/>
            <a:ext cx="270413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solidFill>
                  <a:srgbClr val="FFFFFF"/>
                </a:solidFill>
              </a:rPr>
              <a:t>Santa Barbara, </a:t>
            </a:r>
            <a:r>
              <a:rPr lang="en-US" sz="1200" dirty="0" smtClean="0">
                <a:solidFill>
                  <a:srgbClr val="FFFFFF"/>
                </a:solidFill>
              </a:rPr>
              <a:t>CA: ABC-CLIO, 2014</a:t>
            </a:r>
            <a:endParaRPr lang="en-US" sz="1200" dirty="0">
              <a:solidFill>
                <a:srgbClr val="FFFFFF"/>
              </a:solidFill>
            </a:endParaRPr>
          </a:p>
        </p:txBody>
      </p:sp>
      <p:sp>
        <p:nvSpPr>
          <p:cNvPr id="4" name="AutoShape 2" descr="Image result for kraig &quot;Street food around the world&quot;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194" y="203880"/>
            <a:ext cx="4457700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7003858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85375" y="2749956"/>
            <a:ext cx="735874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What do Food Anthropologists find?</a:t>
            </a:r>
          </a:p>
        </p:txBody>
      </p:sp>
    </p:spTree>
    <p:extLst>
      <p:ext uri="{BB962C8B-B14F-4D97-AF65-F5344CB8AC3E}">
        <p14:creationId xmlns:p14="http://schemas.microsoft.com/office/powerpoint/2010/main" val="16559986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70860" y="877616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basics . . .</a:t>
            </a:r>
          </a:p>
        </p:txBody>
      </p:sp>
      <p:sp>
        <p:nvSpPr>
          <p:cNvPr id="7" name="Rectangle 6"/>
          <p:cNvSpPr/>
          <p:nvPr/>
        </p:nvSpPr>
        <p:spPr>
          <a:xfrm>
            <a:off x="870860" y="2183876"/>
            <a:ext cx="7358743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US" sz="12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food is a </a:t>
            </a:r>
            <a:r>
              <a:rPr lang="en-US" sz="6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“universal”</a:t>
            </a: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, that is, everyone in the world has to eat</a:t>
            </a:r>
            <a:endParaRPr lang="en-US" sz="3600" b="1" dirty="0">
              <a:ln>
                <a:solidFill>
                  <a:srgbClr val="0C0600"/>
                </a:solidFill>
                <a:miter lim="800000"/>
              </a:ln>
              <a:solidFill>
                <a:srgbClr val="FFFFFF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04523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70860" y="2183876"/>
            <a:ext cx="7358743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US" sz="12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food is a </a:t>
            </a:r>
            <a:r>
              <a:rPr lang="en-US" sz="6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“universal”</a:t>
            </a: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, that is, everyone in the world has to eat</a:t>
            </a:r>
            <a:endParaRPr lang="en-US" sz="3600" b="1" dirty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70860" y="877616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basics . . .</a:t>
            </a:r>
          </a:p>
        </p:txBody>
      </p:sp>
      <p:sp>
        <p:nvSpPr>
          <p:cNvPr id="7" name="Rectangle 6"/>
          <p:cNvSpPr/>
          <p:nvPr/>
        </p:nvSpPr>
        <p:spPr>
          <a:xfrm>
            <a:off x="870860" y="4186808"/>
            <a:ext cx="7358743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US" sz="1200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which makes food an excellent topic </a:t>
            </a:r>
          </a:p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for anthropology</a:t>
            </a:r>
          </a:p>
        </p:txBody>
      </p:sp>
    </p:spTree>
    <p:extLst>
      <p:ext uri="{BB962C8B-B14F-4D97-AF65-F5344CB8AC3E}">
        <p14:creationId xmlns:p14="http://schemas.microsoft.com/office/powerpoint/2010/main" val="378476547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2975" y="205469"/>
            <a:ext cx="3966370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863600" y="2464250"/>
            <a:ext cx="3127830" cy="35086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FFFFFF"/>
                </a:solidFill>
              </a:rPr>
              <a:t>E. N. Anderson is Professor of Anthropology at the University of California, Riverside</a:t>
            </a:r>
            <a:r>
              <a:rPr lang="en-US" sz="2800" b="1" dirty="0" smtClean="0">
                <a:solidFill>
                  <a:srgbClr val="FFFFFF"/>
                </a:solidFill>
              </a:rPr>
              <a:t>. </a:t>
            </a:r>
          </a:p>
          <a:p>
            <a:pPr algn="ctr"/>
            <a:endParaRPr lang="en-US" b="1" dirty="0">
              <a:solidFill>
                <a:srgbClr val="FFFFFF"/>
              </a:solidFill>
            </a:endParaRPr>
          </a:p>
          <a:p>
            <a:pPr algn="ctr"/>
            <a:r>
              <a:rPr lang="en-US" b="1" dirty="0" smtClean="0">
                <a:solidFill>
                  <a:srgbClr val="FFFFFF"/>
                </a:solidFill>
              </a:rPr>
              <a:t> </a:t>
            </a:r>
          </a:p>
          <a:p>
            <a:pPr algn="ctr"/>
            <a:r>
              <a:rPr lang="en-US" sz="1200" dirty="0" smtClean="0">
                <a:solidFill>
                  <a:srgbClr val="FFFFFF"/>
                </a:solidFill>
              </a:rPr>
              <a:t>(NYU Press, 2014)</a:t>
            </a:r>
            <a:endParaRPr lang="en-US" sz="1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4413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70860" y="2256446"/>
            <a:ext cx="7605483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people around the world need </a:t>
            </a:r>
            <a:r>
              <a:rPr lang="en-US" sz="32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about</a:t>
            </a: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2200 calories </a:t>
            </a: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for females and  </a:t>
            </a:r>
            <a:b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2700 calories </a:t>
            </a: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for males </a:t>
            </a:r>
            <a:b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to maintain their health and weight </a:t>
            </a:r>
          </a:p>
          <a:p>
            <a:pPr algn="ctr">
              <a:lnSpc>
                <a:spcPct val="150000"/>
              </a:lnSpc>
            </a:pPr>
            <a:r>
              <a:rPr lang="en-US" sz="2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(the amount varies for individuals)</a:t>
            </a:r>
          </a:p>
        </p:txBody>
      </p:sp>
      <p:sp>
        <p:nvSpPr>
          <p:cNvPr id="3" name="Rectangle 2"/>
          <p:cNvSpPr/>
          <p:nvPr/>
        </p:nvSpPr>
        <p:spPr>
          <a:xfrm>
            <a:off x="870860" y="6491162"/>
            <a:ext cx="735874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hlinkClick r:id="rId2"/>
              </a:rPr>
              <a:t>http://www.medicalnewstoday.com/articles/245588.php</a:t>
            </a:r>
            <a:endParaRPr lang="en-US" sz="1200" dirty="0"/>
          </a:p>
        </p:txBody>
      </p:sp>
      <p:sp>
        <p:nvSpPr>
          <p:cNvPr id="7" name="Rectangle 6"/>
          <p:cNvSpPr/>
          <p:nvPr/>
        </p:nvSpPr>
        <p:spPr>
          <a:xfrm>
            <a:off x="870860" y="877616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basics . . .</a:t>
            </a:r>
          </a:p>
        </p:txBody>
      </p:sp>
    </p:spTree>
    <p:extLst>
      <p:ext uri="{BB962C8B-B14F-4D97-AF65-F5344CB8AC3E}">
        <p14:creationId xmlns:p14="http://schemas.microsoft.com/office/powerpoint/2010/main" val="188509723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70860" y="2183876"/>
            <a:ext cx="7358743" cy="41446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the number of calories actually needed by individuals varies with gender</a:t>
            </a:r>
            <a:r>
              <a:rPr lang="en-US" sz="36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, body size, growth </a:t>
            </a: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rate, activity level, and other factors . </a:t>
            </a:r>
            <a:r>
              <a:rPr lang="en-US" sz="36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. </a:t>
            </a: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.</a:t>
            </a:r>
          </a:p>
        </p:txBody>
      </p:sp>
      <p:sp>
        <p:nvSpPr>
          <p:cNvPr id="6" name="Rectangle 5"/>
          <p:cNvSpPr/>
          <p:nvPr/>
        </p:nvSpPr>
        <p:spPr>
          <a:xfrm>
            <a:off x="870860" y="877616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basics . . .</a:t>
            </a:r>
          </a:p>
        </p:txBody>
      </p:sp>
    </p:spTree>
    <p:extLst>
      <p:ext uri="{BB962C8B-B14F-4D97-AF65-F5344CB8AC3E}">
        <p14:creationId xmlns:p14="http://schemas.microsoft.com/office/powerpoint/2010/main" val="32770124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70860" y="1937138"/>
            <a:ext cx="7358743" cy="42165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US" sz="1200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6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the number of calories actually needed by individuals varies with gender</a:t>
            </a:r>
            <a:r>
              <a:rPr lang="en-US" sz="3200" b="1" dirty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, body size, growth </a:t>
            </a: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rate, activity level, and other factors . </a:t>
            </a:r>
            <a:r>
              <a:rPr lang="en-US" sz="3200" b="1" dirty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. </a:t>
            </a: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.</a:t>
            </a:r>
          </a:p>
          <a:p>
            <a:pPr marL="231775" indent="-231775">
              <a:buFont typeface="Arial" panose="020B0604020202020204" pitchFamily="34" charset="0"/>
              <a:buChar char="•"/>
            </a:pPr>
            <a:endParaRPr lang="en-US" sz="32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6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688975" lvl="1" indent="-231775">
              <a:buFont typeface="Arial" panose="020B0604020202020204" pitchFamily="34" charset="0"/>
              <a:buChar char="•"/>
            </a:pP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for example, nursing mothers need an extra 500 calories per day</a:t>
            </a:r>
          </a:p>
        </p:txBody>
      </p:sp>
      <p:sp>
        <p:nvSpPr>
          <p:cNvPr id="6" name="Rectangle 5"/>
          <p:cNvSpPr/>
          <p:nvPr/>
        </p:nvSpPr>
        <p:spPr>
          <a:xfrm>
            <a:off x="870860" y="877616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basics . . .</a:t>
            </a:r>
          </a:p>
        </p:txBody>
      </p:sp>
    </p:spTree>
    <p:extLst>
      <p:ext uri="{BB962C8B-B14F-4D97-AF65-F5344CB8AC3E}">
        <p14:creationId xmlns:p14="http://schemas.microsoft.com/office/powerpoint/2010/main" val="1277875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38" y="1157961"/>
            <a:ext cx="8772525" cy="523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3672112" y="1412483"/>
            <a:ext cx="5050971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for example, </a:t>
            </a:r>
          </a:p>
          <a:p>
            <a:pPr algn="ctr"/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Long </a:t>
            </a:r>
            <a:r>
              <a:rPr lang="en-US" sz="32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Distance Runners </a:t>
            </a:r>
            <a:endParaRPr lang="en-US" sz="32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32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n</a:t>
            </a: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eed 19 </a:t>
            </a:r>
            <a:r>
              <a:rPr lang="en-US" sz="32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to 21 calories per pound of bodyweight </a:t>
            </a:r>
            <a:endParaRPr lang="en-US" sz="32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for </a:t>
            </a:r>
            <a:r>
              <a:rPr lang="en-US" sz="32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1 – 1.5 hours of running or strenuous activity per day</a:t>
            </a: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.</a:t>
            </a:r>
          </a:p>
          <a:p>
            <a:pPr algn="ctr"/>
            <a:endParaRPr lang="en-US" b="1" dirty="0" smtClean="0">
              <a:ln>
                <a:noFill/>
                <a:miter lim="800000"/>
              </a:ln>
              <a:solidFill>
                <a:srgbClr val="FFFFFF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2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For 150 pound person = </a:t>
            </a: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2,850 – 3,150</a:t>
            </a:r>
            <a:endParaRPr lang="en-US" sz="24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567535" y="6487597"/>
            <a:ext cx="598713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hlinkClick r:id="rId3"/>
              </a:rPr>
              <a:t>http://www.runrocknroll.com/tempo/training/nutrition-long-distance-runners/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4378147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70860" y="877616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basics . . .</a:t>
            </a:r>
          </a:p>
        </p:txBody>
      </p:sp>
      <p:sp>
        <p:nvSpPr>
          <p:cNvPr id="7" name="Rectangle 6"/>
          <p:cNvSpPr/>
          <p:nvPr/>
        </p:nvSpPr>
        <p:spPr>
          <a:xfrm>
            <a:off x="892628" y="1690400"/>
            <a:ext cx="7358743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food one eats needs to include, in total, about </a:t>
            </a:r>
          </a:p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48 nutrients </a:t>
            </a:r>
          </a:p>
          <a:p>
            <a:pPr algn="ctr"/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over a span of time </a:t>
            </a:r>
            <a:b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sz="2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(the actual number is debated)</a:t>
            </a:r>
            <a:endParaRPr lang="en-US" sz="3200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09934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92628" y="1690400"/>
            <a:ext cx="7358743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food one eats needs to include, in total, about </a:t>
            </a:r>
          </a:p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48 nutrients </a:t>
            </a:r>
          </a:p>
          <a:p>
            <a:pPr algn="ctr"/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over a span of time </a:t>
            </a:r>
            <a:b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sz="2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(the actual number is debated)</a:t>
            </a:r>
            <a:endParaRPr lang="en-US" sz="3200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70860" y="877616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basics . . .</a:t>
            </a:r>
          </a:p>
        </p:txBody>
      </p:sp>
      <p:sp>
        <p:nvSpPr>
          <p:cNvPr id="7" name="Rectangle 6"/>
          <p:cNvSpPr/>
          <p:nvPr/>
        </p:nvSpPr>
        <p:spPr>
          <a:xfrm>
            <a:off x="892628" y="4143266"/>
            <a:ext cx="7358743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31775" indent="-231775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these </a:t>
            </a:r>
            <a:r>
              <a:rPr lang="en-US" sz="36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nutrients</a:t>
            </a:r>
            <a:r>
              <a:rPr lang="en-US" sz="36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2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include vitamins</a:t>
            </a: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, amino acids, essential fatty acids, essential trace elements . . .</a:t>
            </a:r>
          </a:p>
        </p:txBody>
      </p:sp>
    </p:spTree>
    <p:extLst>
      <p:ext uri="{BB962C8B-B14F-4D97-AF65-F5344CB8AC3E}">
        <p14:creationId xmlns:p14="http://schemas.microsoft.com/office/powerpoint/2010/main" val="41747113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99891" y="2111343"/>
            <a:ext cx="7358743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2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</a:t>
            </a: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ur bodies can make some </a:t>
            </a:r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nutrients</a:t>
            </a: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, but must </a:t>
            </a: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get some </a:t>
            </a: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from one’s diet to function properly </a:t>
            </a:r>
          </a:p>
          <a:p>
            <a:pPr algn="ctr"/>
            <a:r>
              <a:rPr lang="en-US" sz="32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/>
            </a:r>
            <a:br>
              <a:rPr lang="en-US" sz="32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sz="32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(That’s what </a:t>
            </a:r>
            <a:r>
              <a:rPr lang="en-US" sz="36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“nutrition”</a:t>
            </a:r>
            <a:r>
              <a:rPr lang="en-US" sz="36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32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is all about.)</a:t>
            </a:r>
          </a:p>
        </p:txBody>
      </p:sp>
      <p:sp>
        <p:nvSpPr>
          <p:cNvPr id="3" name="Rectangle 2"/>
          <p:cNvSpPr/>
          <p:nvPr/>
        </p:nvSpPr>
        <p:spPr>
          <a:xfrm>
            <a:off x="885374" y="6346022"/>
            <a:ext cx="735874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000000"/>
                </a:solidFill>
                <a:hlinkClick r:id="rId2"/>
              </a:rPr>
              <a:t>http://www.medicalnewstoday.com/articles/245588.php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70860" y="877616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basics . . .</a:t>
            </a:r>
          </a:p>
        </p:txBody>
      </p:sp>
    </p:spTree>
    <p:extLst>
      <p:ext uri="{BB962C8B-B14F-4D97-AF65-F5344CB8AC3E}">
        <p14:creationId xmlns:p14="http://schemas.microsoft.com/office/powerpoint/2010/main" val="17828780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99891" y="2111343"/>
            <a:ext cx="7794166" cy="38472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our bodies can make some </a:t>
            </a:r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nutrients</a:t>
            </a: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, but must get some from one’s diet to function properly </a:t>
            </a:r>
          </a:p>
          <a:p>
            <a:pPr algn="ctr"/>
            <a:r>
              <a:rPr lang="en-US" sz="32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/>
            </a:r>
            <a:br>
              <a:rPr lang="en-US" sz="32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sz="32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(That’s what 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“nutrition”</a:t>
            </a:r>
            <a:r>
              <a:rPr lang="en-US" sz="4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32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is all about.)</a:t>
            </a:r>
          </a:p>
        </p:txBody>
      </p:sp>
      <p:sp>
        <p:nvSpPr>
          <p:cNvPr id="7" name="Rectangle 6"/>
          <p:cNvSpPr/>
          <p:nvPr/>
        </p:nvSpPr>
        <p:spPr>
          <a:xfrm>
            <a:off x="870860" y="877616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basics . . .</a:t>
            </a:r>
          </a:p>
        </p:txBody>
      </p:sp>
      <p:sp>
        <p:nvSpPr>
          <p:cNvPr id="8" name="Rectangle 7"/>
          <p:cNvSpPr/>
          <p:nvPr/>
        </p:nvSpPr>
        <p:spPr>
          <a:xfrm>
            <a:off x="885374" y="6346022"/>
            <a:ext cx="735874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000000"/>
                </a:solidFill>
                <a:hlinkClick r:id="rId2"/>
              </a:rPr>
              <a:t>http://www.medicalnewstoday.com/articles/245588.php</a:t>
            </a:r>
            <a:endParaRPr lang="en-US" sz="12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521783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844" y="446310"/>
            <a:ext cx="4860046" cy="594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132230" y="6128306"/>
            <a:ext cx="88795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0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(And that’s what the old and new </a:t>
            </a:r>
            <a:r>
              <a:rPr lang="en-US" sz="3200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“</a:t>
            </a:r>
            <a:r>
              <a:rPr lang="en-US" sz="32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nutrition labels”</a:t>
            </a:r>
            <a:r>
              <a:rPr lang="en-US" sz="32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20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are all </a:t>
            </a:r>
            <a:r>
              <a:rPr lang="en-US" sz="2000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about.)</a:t>
            </a:r>
          </a:p>
        </p:txBody>
      </p:sp>
    </p:spTree>
    <p:extLst>
      <p:ext uri="{BB962C8B-B14F-4D97-AF65-F5344CB8AC3E}">
        <p14:creationId xmlns:p14="http://schemas.microsoft.com/office/powerpoint/2010/main" val="383716824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99891" y="1821063"/>
            <a:ext cx="7358743" cy="35702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some things we eat and drink have </a:t>
            </a: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lots of calories, </a:t>
            </a:r>
          </a:p>
          <a:p>
            <a:pPr algn="ctr">
              <a:lnSpc>
                <a:spcPct val="150000"/>
              </a:lnSpc>
            </a:pP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but no or few nutrients.</a:t>
            </a:r>
            <a:endParaRPr lang="en-US" sz="36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32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/>
            </a:r>
            <a:br>
              <a:rPr lang="en-US" sz="32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sz="32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(For example, sugary drinks)</a:t>
            </a:r>
          </a:p>
        </p:txBody>
      </p:sp>
      <p:sp>
        <p:nvSpPr>
          <p:cNvPr id="3" name="Rectangle 2"/>
          <p:cNvSpPr/>
          <p:nvPr/>
        </p:nvSpPr>
        <p:spPr>
          <a:xfrm>
            <a:off x="870860" y="6549218"/>
            <a:ext cx="7358743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rgbClr val="000000"/>
                </a:solidFill>
                <a:hlinkClick r:id="rId2"/>
              </a:rPr>
              <a:t>http://www.medicalnewstoday.com/articles/245588.php</a:t>
            </a:r>
            <a:endParaRPr lang="en-US" sz="800" dirty="0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70860" y="877616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basics . . .</a:t>
            </a:r>
          </a:p>
        </p:txBody>
      </p:sp>
    </p:spTree>
    <p:extLst>
      <p:ext uri="{BB962C8B-B14F-4D97-AF65-F5344CB8AC3E}">
        <p14:creationId xmlns:p14="http://schemas.microsoft.com/office/powerpoint/2010/main" val="40971510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99891" y="1821063"/>
            <a:ext cx="7358743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some things we eat and drink have lots of calories, </a:t>
            </a:r>
          </a:p>
          <a:p>
            <a:pPr algn="ctr">
              <a:lnSpc>
                <a:spcPct val="150000"/>
              </a:lnSpc>
            </a:pP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but no or few nutrients.</a:t>
            </a:r>
          </a:p>
          <a:p>
            <a:pPr algn="ctr"/>
            <a:r>
              <a:rPr lang="en-US" sz="32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These are the </a:t>
            </a:r>
          </a:p>
          <a:p>
            <a:pPr algn="ctr"/>
            <a:r>
              <a:rPr lang="en-US" sz="5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“empty calories” </a:t>
            </a:r>
          </a:p>
          <a:p>
            <a:pPr algn="ctr"/>
            <a:r>
              <a:rPr lang="en-US" sz="32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you hear about</a:t>
            </a:r>
          </a:p>
        </p:txBody>
      </p:sp>
      <p:sp>
        <p:nvSpPr>
          <p:cNvPr id="3" name="Rectangle 2"/>
          <p:cNvSpPr/>
          <p:nvPr/>
        </p:nvSpPr>
        <p:spPr>
          <a:xfrm>
            <a:off x="870860" y="6549218"/>
            <a:ext cx="7358743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rgbClr val="000000"/>
                </a:solidFill>
                <a:hlinkClick r:id="rId2"/>
              </a:rPr>
              <a:t>http://www.medicalnewstoday.com/articles/245588.php</a:t>
            </a:r>
            <a:endParaRPr lang="en-US" sz="800" dirty="0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70860" y="877616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basics . . .</a:t>
            </a:r>
          </a:p>
        </p:txBody>
      </p:sp>
    </p:spTree>
    <p:extLst>
      <p:ext uri="{BB962C8B-B14F-4D97-AF65-F5344CB8AC3E}">
        <p14:creationId xmlns:p14="http://schemas.microsoft.com/office/powerpoint/2010/main" val="248092980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828831" y="6434236"/>
            <a:ext cx="54879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1200" dirty="0">
                <a:solidFill>
                  <a:srgbClr val="000000"/>
                </a:solidFill>
                <a:latin typeface="Arial"/>
                <a:hlinkClick r:id="rId2"/>
              </a:rPr>
              <a:t>https://www.cbsnews.com/news/kids-sugary-drinks-habit-starts-early/</a:t>
            </a:r>
            <a:endParaRPr lang="en-US" sz="1200" dirty="0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400" y="505784"/>
            <a:ext cx="7230820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914858" y="4796487"/>
            <a:ext cx="735874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5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“empty calories” 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4209" y="453140"/>
            <a:ext cx="2447925" cy="552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0198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92628" y="2183924"/>
            <a:ext cx="7358743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biologically we are programmed from birth to </a:t>
            </a:r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love </a:t>
            </a:r>
            <a:endParaRPr lang="en-US" sz="44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6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sweet</a:t>
            </a:r>
            <a:r>
              <a:rPr lang="en-US" sz="6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, </a:t>
            </a:r>
            <a:r>
              <a:rPr lang="en-US" sz="6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fat</a:t>
            </a:r>
            <a:r>
              <a:rPr lang="en-US" sz="6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, </a:t>
            </a:r>
            <a:r>
              <a:rPr lang="en-US" sz="6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salt</a:t>
            </a:r>
            <a:r>
              <a:rPr lang="en-US" sz="6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. . .</a:t>
            </a:r>
          </a:p>
        </p:txBody>
      </p:sp>
      <p:sp>
        <p:nvSpPr>
          <p:cNvPr id="6" name="Rectangle 5"/>
          <p:cNvSpPr/>
          <p:nvPr/>
        </p:nvSpPr>
        <p:spPr>
          <a:xfrm>
            <a:off x="870860" y="877616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basics . . .</a:t>
            </a:r>
          </a:p>
        </p:txBody>
      </p:sp>
    </p:spTree>
    <p:extLst>
      <p:ext uri="{BB962C8B-B14F-4D97-AF65-F5344CB8AC3E}">
        <p14:creationId xmlns:p14="http://schemas.microsoft.com/office/powerpoint/2010/main" val="12164326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media.npr.org/assets/bakertaylor/covers/s/salt-sugar-fat/9781400069804_custom-dbb16a744f720dce63f086565a9fe6417893bad2-s99-c8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0666" y="229384"/>
            <a:ext cx="3909503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s://encrypted-tbn2.gstatic.com/images?q=tbn:ANd9GcQOfZaCSHaqvDW5QcYbu0owBq3Yo8XftYqGTjjLULZVGxwXG-w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97" y="1683657"/>
            <a:ext cx="2851693" cy="39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4649311" y="6347152"/>
            <a:ext cx="167545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sz="1200" dirty="0">
                <a:solidFill>
                  <a:srgbClr val="FFFFFF"/>
                </a:solidFill>
                <a:latin typeface="Arial"/>
              </a:rPr>
              <a:t>Random House, 2013</a:t>
            </a:r>
          </a:p>
        </p:txBody>
      </p:sp>
    </p:spTree>
    <p:extLst>
      <p:ext uri="{BB962C8B-B14F-4D97-AF65-F5344CB8AC3E}">
        <p14:creationId xmlns:p14="http://schemas.microsoft.com/office/powerpoint/2010/main" val="122308336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346" y="729342"/>
            <a:ext cx="5519854" cy="548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1738086" y="6348646"/>
            <a:ext cx="56388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1200" dirty="0">
                <a:solidFill>
                  <a:srgbClr val="000000"/>
                </a:solidFill>
                <a:latin typeface="Arial"/>
                <a:hlinkClick r:id="rId3"/>
              </a:rPr>
              <a:t>http://lennihollywood.wordpress.com/</a:t>
            </a:r>
            <a:endParaRPr lang="en-US" sz="12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Freeform 2"/>
          <p:cNvSpPr/>
          <p:nvPr/>
        </p:nvSpPr>
        <p:spPr bwMode="auto">
          <a:xfrm>
            <a:off x="2336800" y="5429999"/>
            <a:ext cx="1949367" cy="395976"/>
          </a:xfrm>
          <a:custGeom>
            <a:avLst/>
            <a:gdLst>
              <a:gd name="connsiteX0" fmla="*/ 1248229 w 1949367"/>
              <a:gd name="connsiteY0" fmla="*/ 377517 h 435574"/>
              <a:gd name="connsiteX1" fmla="*/ 943429 w 1949367"/>
              <a:gd name="connsiteY1" fmla="*/ 392031 h 435574"/>
              <a:gd name="connsiteX2" fmla="*/ 870857 w 1949367"/>
              <a:gd name="connsiteY2" fmla="*/ 406546 h 435574"/>
              <a:gd name="connsiteX3" fmla="*/ 653143 w 1949367"/>
              <a:gd name="connsiteY3" fmla="*/ 421060 h 435574"/>
              <a:gd name="connsiteX4" fmla="*/ 246743 w 1949367"/>
              <a:gd name="connsiteY4" fmla="*/ 406546 h 435574"/>
              <a:gd name="connsiteX5" fmla="*/ 116114 w 1949367"/>
              <a:gd name="connsiteY5" fmla="*/ 392031 h 435574"/>
              <a:gd name="connsiteX6" fmla="*/ 58057 w 1949367"/>
              <a:gd name="connsiteY6" fmla="*/ 333974 h 435574"/>
              <a:gd name="connsiteX7" fmla="*/ 14514 w 1949367"/>
              <a:gd name="connsiteY7" fmla="*/ 304946 h 435574"/>
              <a:gd name="connsiteX8" fmla="*/ 0 w 1949367"/>
              <a:gd name="connsiteY8" fmla="*/ 261403 h 435574"/>
              <a:gd name="connsiteX9" fmla="*/ 58057 w 1949367"/>
              <a:gd name="connsiteY9" fmla="*/ 145289 h 435574"/>
              <a:gd name="connsiteX10" fmla="*/ 145143 w 1949367"/>
              <a:gd name="connsiteY10" fmla="*/ 116260 h 435574"/>
              <a:gd name="connsiteX11" fmla="*/ 188686 w 1949367"/>
              <a:gd name="connsiteY11" fmla="*/ 87231 h 435574"/>
              <a:gd name="connsiteX12" fmla="*/ 246743 w 1949367"/>
              <a:gd name="connsiteY12" fmla="*/ 72717 h 435574"/>
              <a:gd name="connsiteX13" fmla="*/ 551543 w 1949367"/>
              <a:gd name="connsiteY13" fmla="*/ 29174 h 435574"/>
              <a:gd name="connsiteX14" fmla="*/ 609600 w 1949367"/>
              <a:gd name="connsiteY14" fmla="*/ 14660 h 435574"/>
              <a:gd name="connsiteX15" fmla="*/ 1059543 w 1949367"/>
              <a:gd name="connsiteY15" fmla="*/ 14660 h 435574"/>
              <a:gd name="connsiteX16" fmla="*/ 1248229 w 1949367"/>
              <a:gd name="connsiteY16" fmla="*/ 29174 h 435574"/>
              <a:gd name="connsiteX17" fmla="*/ 1480457 w 1949367"/>
              <a:gd name="connsiteY17" fmla="*/ 58203 h 435574"/>
              <a:gd name="connsiteX18" fmla="*/ 1553029 w 1949367"/>
              <a:gd name="connsiteY18" fmla="*/ 72717 h 435574"/>
              <a:gd name="connsiteX19" fmla="*/ 1741714 w 1949367"/>
              <a:gd name="connsiteY19" fmla="*/ 87231 h 435574"/>
              <a:gd name="connsiteX20" fmla="*/ 1828800 w 1949367"/>
              <a:gd name="connsiteY20" fmla="*/ 101746 h 435574"/>
              <a:gd name="connsiteX21" fmla="*/ 1872343 w 1949367"/>
              <a:gd name="connsiteY21" fmla="*/ 116260 h 435574"/>
              <a:gd name="connsiteX22" fmla="*/ 1886857 w 1949367"/>
              <a:gd name="connsiteY22" fmla="*/ 159803 h 435574"/>
              <a:gd name="connsiteX23" fmla="*/ 1915886 w 1949367"/>
              <a:gd name="connsiteY23" fmla="*/ 203346 h 435574"/>
              <a:gd name="connsiteX24" fmla="*/ 1944914 w 1949367"/>
              <a:gd name="connsiteY24" fmla="*/ 290431 h 435574"/>
              <a:gd name="connsiteX25" fmla="*/ 1915886 w 1949367"/>
              <a:gd name="connsiteY25" fmla="*/ 333974 h 435574"/>
              <a:gd name="connsiteX26" fmla="*/ 1872343 w 1949367"/>
              <a:gd name="connsiteY26" fmla="*/ 363003 h 435574"/>
              <a:gd name="connsiteX27" fmla="*/ 1741714 w 1949367"/>
              <a:gd name="connsiteY27" fmla="*/ 392031 h 435574"/>
              <a:gd name="connsiteX28" fmla="*/ 1103086 w 1949367"/>
              <a:gd name="connsiteY28" fmla="*/ 377517 h 435574"/>
              <a:gd name="connsiteX29" fmla="*/ 1001486 w 1949367"/>
              <a:gd name="connsiteY29" fmla="*/ 363003 h 435574"/>
              <a:gd name="connsiteX30" fmla="*/ 725714 w 1949367"/>
              <a:gd name="connsiteY30" fmla="*/ 377517 h 435574"/>
              <a:gd name="connsiteX31" fmla="*/ 595086 w 1949367"/>
              <a:gd name="connsiteY31" fmla="*/ 406546 h 435574"/>
              <a:gd name="connsiteX32" fmla="*/ 580571 w 1949367"/>
              <a:gd name="connsiteY32" fmla="*/ 435574 h 435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949367" h="435574">
                <a:moveTo>
                  <a:pt x="1248229" y="377517"/>
                </a:moveTo>
                <a:cubicBezTo>
                  <a:pt x="1146629" y="382355"/>
                  <a:pt x="1044845" y="384230"/>
                  <a:pt x="943429" y="392031"/>
                </a:cubicBezTo>
                <a:cubicBezTo>
                  <a:pt x="918832" y="393923"/>
                  <a:pt x="895404" y="404091"/>
                  <a:pt x="870857" y="406546"/>
                </a:cubicBezTo>
                <a:cubicBezTo>
                  <a:pt x="798486" y="413783"/>
                  <a:pt x="725714" y="416222"/>
                  <a:pt x="653143" y="421060"/>
                </a:cubicBezTo>
                <a:lnTo>
                  <a:pt x="246743" y="406546"/>
                </a:lnTo>
                <a:cubicBezTo>
                  <a:pt x="202996" y="404181"/>
                  <a:pt x="157005" y="407758"/>
                  <a:pt x="116114" y="392031"/>
                </a:cubicBezTo>
                <a:cubicBezTo>
                  <a:pt x="90570" y="382206"/>
                  <a:pt x="78837" y="351785"/>
                  <a:pt x="58057" y="333974"/>
                </a:cubicBezTo>
                <a:cubicBezTo>
                  <a:pt x="44813" y="322622"/>
                  <a:pt x="29028" y="314622"/>
                  <a:pt x="14514" y="304946"/>
                </a:cubicBezTo>
                <a:cubicBezTo>
                  <a:pt x="9676" y="290432"/>
                  <a:pt x="0" y="276702"/>
                  <a:pt x="0" y="261403"/>
                </a:cubicBezTo>
                <a:cubicBezTo>
                  <a:pt x="0" y="211579"/>
                  <a:pt x="12495" y="170601"/>
                  <a:pt x="58057" y="145289"/>
                </a:cubicBezTo>
                <a:cubicBezTo>
                  <a:pt x="84805" y="130429"/>
                  <a:pt x="145143" y="116260"/>
                  <a:pt x="145143" y="116260"/>
                </a:cubicBezTo>
                <a:cubicBezTo>
                  <a:pt x="159657" y="106584"/>
                  <a:pt x="172652" y="94103"/>
                  <a:pt x="188686" y="87231"/>
                </a:cubicBezTo>
                <a:cubicBezTo>
                  <a:pt x="207021" y="79373"/>
                  <a:pt x="227137" y="76393"/>
                  <a:pt x="246743" y="72717"/>
                </a:cubicBezTo>
                <a:cubicBezTo>
                  <a:pt x="404836" y="43075"/>
                  <a:pt x="406551" y="45285"/>
                  <a:pt x="551543" y="29174"/>
                </a:cubicBezTo>
                <a:cubicBezTo>
                  <a:pt x="570895" y="24336"/>
                  <a:pt x="589806" y="17134"/>
                  <a:pt x="609600" y="14660"/>
                </a:cubicBezTo>
                <a:cubicBezTo>
                  <a:pt x="805291" y="-9801"/>
                  <a:pt x="836535" y="722"/>
                  <a:pt x="1059543" y="14660"/>
                </a:cubicBezTo>
                <a:cubicBezTo>
                  <a:pt x="1122501" y="18595"/>
                  <a:pt x="1185334" y="24336"/>
                  <a:pt x="1248229" y="29174"/>
                </a:cubicBezTo>
                <a:cubicBezTo>
                  <a:pt x="1380028" y="62126"/>
                  <a:pt x="1236105" y="29456"/>
                  <a:pt x="1480457" y="58203"/>
                </a:cubicBezTo>
                <a:cubicBezTo>
                  <a:pt x="1504958" y="61085"/>
                  <a:pt x="1528510" y="69993"/>
                  <a:pt x="1553029" y="72717"/>
                </a:cubicBezTo>
                <a:cubicBezTo>
                  <a:pt x="1615724" y="79683"/>
                  <a:pt x="1678819" y="82393"/>
                  <a:pt x="1741714" y="87231"/>
                </a:cubicBezTo>
                <a:cubicBezTo>
                  <a:pt x="1770743" y="92069"/>
                  <a:pt x="1800072" y="95362"/>
                  <a:pt x="1828800" y="101746"/>
                </a:cubicBezTo>
                <a:cubicBezTo>
                  <a:pt x="1843735" y="105065"/>
                  <a:pt x="1861525" y="105442"/>
                  <a:pt x="1872343" y="116260"/>
                </a:cubicBezTo>
                <a:cubicBezTo>
                  <a:pt x="1883161" y="127078"/>
                  <a:pt x="1880015" y="146119"/>
                  <a:pt x="1886857" y="159803"/>
                </a:cubicBezTo>
                <a:cubicBezTo>
                  <a:pt x="1894658" y="175405"/>
                  <a:pt x="1906210" y="188832"/>
                  <a:pt x="1915886" y="203346"/>
                </a:cubicBezTo>
                <a:cubicBezTo>
                  <a:pt x="1925562" y="232374"/>
                  <a:pt x="1961887" y="264971"/>
                  <a:pt x="1944914" y="290431"/>
                </a:cubicBezTo>
                <a:cubicBezTo>
                  <a:pt x="1935238" y="304945"/>
                  <a:pt x="1928221" y="321639"/>
                  <a:pt x="1915886" y="333974"/>
                </a:cubicBezTo>
                <a:cubicBezTo>
                  <a:pt x="1903551" y="346309"/>
                  <a:pt x="1887945" y="355202"/>
                  <a:pt x="1872343" y="363003"/>
                </a:cubicBezTo>
                <a:cubicBezTo>
                  <a:pt x="1836613" y="380868"/>
                  <a:pt x="1775159" y="386457"/>
                  <a:pt x="1741714" y="392031"/>
                </a:cubicBezTo>
                <a:lnTo>
                  <a:pt x="1103086" y="377517"/>
                </a:lnTo>
                <a:cubicBezTo>
                  <a:pt x="1068902" y="376176"/>
                  <a:pt x="1035696" y="363003"/>
                  <a:pt x="1001486" y="363003"/>
                </a:cubicBezTo>
                <a:cubicBezTo>
                  <a:pt x="909435" y="363003"/>
                  <a:pt x="817638" y="372679"/>
                  <a:pt x="725714" y="377517"/>
                </a:cubicBezTo>
                <a:cubicBezTo>
                  <a:pt x="721716" y="378183"/>
                  <a:pt x="615506" y="391231"/>
                  <a:pt x="595086" y="406546"/>
                </a:cubicBezTo>
                <a:cubicBezTo>
                  <a:pt x="586431" y="413037"/>
                  <a:pt x="585409" y="425898"/>
                  <a:pt x="580571" y="435574"/>
                </a:cubicBezTo>
              </a:path>
            </a:pathLst>
          </a:custGeom>
          <a:noFill/>
          <a:ln w="76200" cap="flat" cmpd="sng" algn="ctr">
            <a:solidFill>
              <a:srgbClr val="D60C93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en-US" smtClean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" name="Freeform 1"/>
          <p:cNvSpPr/>
          <p:nvPr/>
        </p:nvSpPr>
        <p:spPr bwMode="auto">
          <a:xfrm>
            <a:off x="4572000" y="5471886"/>
            <a:ext cx="2206213" cy="406400"/>
          </a:xfrm>
          <a:custGeom>
            <a:avLst/>
            <a:gdLst>
              <a:gd name="connsiteX0" fmla="*/ 1219200 w 2206213"/>
              <a:gd name="connsiteY0" fmla="*/ 319315 h 406400"/>
              <a:gd name="connsiteX1" fmla="*/ 711200 w 2206213"/>
              <a:gd name="connsiteY1" fmla="*/ 333829 h 406400"/>
              <a:gd name="connsiteX2" fmla="*/ 609600 w 2206213"/>
              <a:gd name="connsiteY2" fmla="*/ 377372 h 406400"/>
              <a:gd name="connsiteX3" fmla="*/ 493486 w 2206213"/>
              <a:gd name="connsiteY3" fmla="*/ 406400 h 406400"/>
              <a:gd name="connsiteX4" fmla="*/ 261257 w 2206213"/>
              <a:gd name="connsiteY4" fmla="*/ 377372 h 406400"/>
              <a:gd name="connsiteX5" fmla="*/ 174171 w 2206213"/>
              <a:gd name="connsiteY5" fmla="*/ 348343 h 406400"/>
              <a:gd name="connsiteX6" fmla="*/ 130629 w 2206213"/>
              <a:gd name="connsiteY6" fmla="*/ 319315 h 406400"/>
              <a:gd name="connsiteX7" fmla="*/ 72571 w 2206213"/>
              <a:gd name="connsiteY7" fmla="*/ 290286 h 406400"/>
              <a:gd name="connsiteX8" fmla="*/ 43543 w 2206213"/>
              <a:gd name="connsiteY8" fmla="*/ 246743 h 406400"/>
              <a:gd name="connsiteX9" fmla="*/ 0 w 2206213"/>
              <a:gd name="connsiteY9" fmla="*/ 203200 h 406400"/>
              <a:gd name="connsiteX10" fmla="*/ 14514 w 2206213"/>
              <a:gd name="connsiteY10" fmla="*/ 159657 h 406400"/>
              <a:gd name="connsiteX11" fmla="*/ 116114 w 2206213"/>
              <a:gd name="connsiteY11" fmla="*/ 87086 h 406400"/>
              <a:gd name="connsiteX12" fmla="*/ 203200 w 2206213"/>
              <a:gd name="connsiteY12" fmla="*/ 58057 h 406400"/>
              <a:gd name="connsiteX13" fmla="*/ 246743 w 2206213"/>
              <a:gd name="connsiteY13" fmla="*/ 29029 h 406400"/>
              <a:gd name="connsiteX14" fmla="*/ 377371 w 2206213"/>
              <a:gd name="connsiteY14" fmla="*/ 0 h 406400"/>
              <a:gd name="connsiteX15" fmla="*/ 1074057 w 2206213"/>
              <a:gd name="connsiteY15" fmla="*/ 43543 h 406400"/>
              <a:gd name="connsiteX16" fmla="*/ 1204686 w 2206213"/>
              <a:gd name="connsiteY16" fmla="*/ 58057 h 406400"/>
              <a:gd name="connsiteX17" fmla="*/ 1349829 w 2206213"/>
              <a:gd name="connsiteY17" fmla="*/ 72572 h 406400"/>
              <a:gd name="connsiteX18" fmla="*/ 1494971 w 2206213"/>
              <a:gd name="connsiteY18" fmla="*/ 58057 h 406400"/>
              <a:gd name="connsiteX19" fmla="*/ 1596571 w 2206213"/>
              <a:gd name="connsiteY19" fmla="*/ 29029 h 406400"/>
              <a:gd name="connsiteX20" fmla="*/ 1901371 w 2206213"/>
              <a:gd name="connsiteY20" fmla="*/ 43543 h 406400"/>
              <a:gd name="connsiteX21" fmla="*/ 2017486 w 2206213"/>
              <a:gd name="connsiteY21" fmla="*/ 72572 h 406400"/>
              <a:gd name="connsiteX22" fmla="*/ 2075543 w 2206213"/>
              <a:gd name="connsiteY22" fmla="*/ 87086 h 406400"/>
              <a:gd name="connsiteX23" fmla="*/ 2133600 w 2206213"/>
              <a:gd name="connsiteY23" fmla="*/ 101600 h 406400"/>
              <a:gd name="connsiteX24" fmla="*/ 2177143 w 2206213"/>
              <a:gd name="connsiteY24" fmla="*/ 116115 h 406400"/>
              <a:gd name="connsiteX25" fmla="*/ 2177143 w 2206213"/>
              <a:gd name="connsiteY25" fmla="*/ 203200 h 406400"/>
              <a:gd name="connsiteX26" fmla="*/ 2148114 w 2206213"/>
              <a:gd name="connsiteY26" fmla="*/ 261257 h 406400"/>
              <a:gd name="connsiteX27" fmla="*/ 2061029 w 2206213"/>
              <a:gd name="connsiteY27" fmla="*/ 290286 h 406400"/>
              <a:gd name="connsiteX28" fmla="*/ 1872343 w 2206213"/>
              <a:gd name="connsiteY28" fmla="*/ 319315 h 406400"/>
              <a:gd name="connsiteX29" fmla="*/ 1727200 w 2206213"/>
              <a:gd name="connsiteY29" fmla="*/ 304800 h 406400"/>
              <a:gd name="connsiteX30" fmla="*/ 1625600 w 2206213"/>
              <a:gd name="connsiteY30" fmla="*/ 290286 h 406400"/>
              <a:gd name="connsiteX31" fmla="*/ 1524000 w 2206213"/>
              <a:gd name="connsiteY31" fmla="*/ 304800 h 406400"/>
              <a:gd name="connsiteX32" fmla="*/ 1480457 w 2206213"/>
              <a:gd name="connsiteY32" fmla="*/ 319315 h 406400"/>
              <a:gd name="connsiteX33" fmla="*/ 1277257 w 2206213"/>
              <a:gd name="connsiteY33" fmla="*/ 348343 h 406400"/>
              <a:gd name="connsiteX34" fmla="*/ 1233714 w 2206213"/>
              <a:gd name="connsiteY34" fmla="*/ 362857 h 406400"/>
              <a:gd name="connsiteX35" fmla="*/ 1001486 w 2206213"/>
              <a:gd name="connsiteY35" fmla="*/ 333829 h 406400"/>
              <a:gd name="connsiteX36" fmla="*/ 885371 w 2206213"/>
              <a:gd name="connsiteY36" fmla="*/ 261257 h 406400"/>
              <a:gd name="connsiteX37" fmla="*/ 856343 w 2206213"/>
              <a:gd name="connsiteY37" fmla="*/ 246743 h 40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2206213" h="406400">
                <a:moveTo>
                  <a:pt x="1219200" y="319315"/>
                </a:moveTo>
                <a:cubicBezTo>
                  <a:pt x="1049867" y="324153"/>
                  <a:pt x="880368" y="324926"/>
                  <a:pt x="711200" y="333829"/>
                </a:cubicBezTo>
                <a:cubicBezTo>
                  <a:pt x="681077" y="335414"/>
                  <a:pt x="633334" y="369461"/>
                  <a:pt x="609600" y="377372"/>
                </a:cubicBezTo>
                <a:cubicBezTo>
                  <a:pt x="571752" y="389988"/>
                  <a:pt x="493486" y="406400"/>
                  <a:pt x="493486" y="406400"/>
                </a:cubicBezTo>
                <a:cubicBezTo>
                  <a:pt x="417552" y="399497"/>
                  <a:pt x="336238" y="397821"/>
                  <a:pt x="261257" y="377372"/>
                </a:cubicBezTo>
                <a:cubicBezTo>
                  <a:pt x="231736" y="369321"/>
                  <a:pt x="174171" y="348343"/>
                  <a:pt x="174171" y="348343"/>
                </a:cubicBezTo>
                <a:cubicBezTo>
                  <a:pt x="159657" y="338667"/>
                  <a:pt x="145774" y="327969"/>
                  <a:pt x="130629" y="319315"/>
                </a:cubicBezTo>
                <a:cubicBezTo>
                  <a:pt x="111843" y="308580"/>
                  <a:pt x="89193" y="304138"/>
                  <a:pt x="72571" y="290286"/>
                </a:cubicBezTo>
                <a:cubicBezTo>
                  <a:pt x="59170" y="279119"/>
                  <a:pt x="54710" y="260144"/>
                  <a:pt x="43543" y="246743"/>
                </a:cubicBezTo>
                <a:cubicBezTo>
                  <a:pt x="30402" y="230974"/>
                  <a:pt x="14514" y="217714"/>
                  <a:pt x="0" y="203200"/>
                </a:cubicBezTo>
                <a:cubicBezTo>
                  <a:pt x="4838" y="188686"/>
                  <a:pt x="4720" y="171410"/>
                  <a:pt x="14514" y="159657"/>
                </a:cubicBezTo>
                <a:cubicBezTo>
                  <a:pt x="17666" y="155875"/>
                  <a:pt x="102100" y="93314"/>
                  <a:pt x="116114" y="87086"/>
                </a:cubicBezTo>
                <a:cubicBezTo>
                  <a:pt x="144076" y="74658"/>
                  <a:pt x="177740" y="75030"/>
                  <a:pt x="203200" y="58057"/>
                </a:cubicBezTo>
                <a:cubicBezTo>
                  <a:pt x="217714" y="48381"/>
                  <a:pt x="231141" y="36830"/>
                  <a:pt x="246743" y="29029"/>
                </a:cubicBezTo>
                <a:cubicBezTo>
                  <a:pt x="282472" y="11165"/>
                  <a:pt x="343927" y="5574"/>
                  <a:pt x="377371" y="0"/>
                </a:cubicBezTo>
                <a:cubicBezTo>
                  <a:pt x="900374" y="17434"/>
                  <a:pt x="668464" y="-1522"/>
                  <a:pt x="1074057" y="43543"/>
                </a:cubicBezTo>
                <a:lnTo>
                  <a:pt x="1204686" y="58057"/>
                </a:lnTo>
                <a:lnTo>
                  <a:pt x="1349829" y="72572"/>
                </a:lnTo>
                <a:cubicBezTo>
                  <a:pt x="1398210" y="67734"/>
                  <a:pt x="1446838" y="64933"/>
                  <a:pt x="1494971" y="58057"/>
                </a:cubicBezTo>
                <a:cubicBezTo>
                  <a:pt x="1526869" y="53500"/>
                  <a:pt x="1565551" y="39369"/>
                  <a:pt x="1596571" y="29029"/>
                </a:cubicBezTo>
                <a:cubicBezTo>
                  <a:pt x="1698171" y="33867"/>
                  <a:pt x="1800196" y="33077"/>
                  <a:pt x="1901371" y="43543"/>
                </a:cubicBezTo>
                <a:cubicBezTo>
                  <a:pt x="1941055" y="47648"/>
                  <a:pt x="1978781" y="62896"/>
                  <a:pt x="2017486" y="72572"/>
                </a:cubicBezTo>
                <a:lnTo>
                  <a:pt x="2075543" y="87086"/>
                </a:lnTo>
                <a:cubicBezTo>
                  <a:pt x="2094895" y="91924"/>
                  <a:pt x="2114676" y="95292"/>
                  <a:pt x="2133600" y="101600"/>
                </a:cubicBezTo>
                <a:lnTo>
                  <a:pt x="2177143" y="116115"/>
                </a:lnTo>
                <a:cubicBezTo>
                  <a:pt x="2218824" y="178636"/>
                  <a:pt x="2212870" y="140678"/>
                  <a:pt x="2177143" y="203200"/>
                </a:cubicBezTo>
                <a:cubicBezTo>
                  <a:pt x="2166408" y="221986"/>
                  <a:pt x="2165423" y="248275"/>
                  <a:pt x="2148114" y="261257"/>
                </a:cubicBezTo>
                <a:cubicBezTo>
                  <a:pt x="2123635" y="279616"/>
                  <a:pt x="2090057" y="280610"/>
                  <a:pt x="2061029" y="290286"/>
                </a:cubicBezTo>
                <a:cubicBezTo>
                  <a:pt x="1971363" y="320175"/>
                  <a:pt x="2032697" y="303279"/>
                  <a:pt x="1872343" y="319315"/>
                </a:cubicBezTo>
                <a:lnTo>
                  <a:pt x="1727200" y="304800"/>
                </a:lnTo>
                <a:cubicBezTo>
                  <a:pt x="1693224" y="300803"/>
                  <a:pt x="1659810" y="290286"/>
                  <a:pt x="1625600" y="290286"/>
                </a:cubicBezTo>
                <a:cubicBezTo>
                  <a:pt x="1591390" y="290286"/>
                  <a:pt x="1557867" y="299962"/>
                  <a:pt x="1524000" y="304800"/>
                </a:cubicBezTo>
                <a:cubicBezTo>
                  <a:pt x="1509486" y="309638"/>
                  <a:pt x="1495392" y="315996"/>
                  <a:pt x="1480457" y="319315"/>
                </a:cubicBezTo>
                <a:cubicBezTo>
                  <a:pt x="1426650" y="331272"/>
                  <a:pt x="1327469" y="342067"/>
                  <a:pt x="1277257" y="348343"/>
                </a:cubicBezTo>
                <a:cubicBezTo>
                  <a:pt x="1262743" y="353181"/>
                  <a:pt x="1249013" y="362857"/>
                  <a:pt x="1233714" y="362857"/>
                </a:cubicBezTo>
                <a:cubicBezTo>
                  <a:pt x="1104347" y="362857"/>
                  <a:pt x="1093914" y="356936"/>
                  <a:pt x="1001486" y="333829"/>
                </a:cubicBezTo>
                <a:cubicBezTo>
                  <a:pt x="950705" y="299975"/>
                  <a:pt x="946646" y="296271"/>
                  <a:pt x="885371" y="261257"/>
                </a:cubicBezTo>
                <a:cubicBezTo>
                  <a:pt x="875978" y="255890"/>
                  <a:pt x="866019" y="251581"/>
                  <a:pt x="856343" y="246743"/>
                </a:cubicBezTo>
              </a:path>
            </a:pathLst>
          </a:custGeom>
          <a:noFill/>
          <a:ln w="76200" cap="flat" cmpd="sng" algn="ctr">
            <a:solidFill>
              <a:srgbClr val="D60C93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en-US" smtClean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760588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9108" name="Rectangle 6"/>
          <p:cNvSpPr>
            <a:spLocks noChangeArrowheads="1"/>
          </p:cNvSpPr>
          <p:nvPr/>
        </p:nvSpPr>
        <p:spPr bwMode="auto">
          <a:xfrm>
            <a:off x="6629400" y="1763713"/>
            <a:ext cx="15573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solidFill>
                  <a:srgbClr val="000000"/>
                </a:solidFill>
                <a:latin typeface="Arial" charset="0"/>
              </a:rPr>
              <a:t>July 19, 2009</a:t>
            </a:r>
          </a:p>
        </p:txBody>
      </p:sp>
      <p:sp>
        <p:nvSpPr>
          <p:cNvPr id="559109" name="Text Box 2"/>
          <p:cNvSpPr txBox="1">
            <a:spLocks noChangeArrowheads="1"/>
          </p:cNvSpPr>
          <p:nvPr/>
        </p:nvSpPr>
        <p:spPr bwMode="auto">
          <a:xfrm>
            <a:off x="3003658" y="6484709"/>
            <a:ext cx="310969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latin typeface="Arial" charset="0"/>
                <a:hlinkClick r:id="rId3"/>
              </a:rPr>
              <a:t>http://www.bbc.com/news/health-37549578</a:t>
            </a:r>
            <a:endParaRPr lang="en-US" sz="1200" dirty="0">
              <a:solidFill>
                <a:srgbClr val="FFFFFF"/>
              </a:solidFill>
              <a:latin typeface="Arial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855" y="424316"/>
            <a:ext cx="6298163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33723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9108" name="Rectangle 6"/>
          <p:cNvSpPr>
            <a:spLocks noChangeArrowheads="1"/>
          </p:cNvSpPr>
          <p:nvPr/>
        </p:nvSpPr>
        <p:spPr bwMode="auto">
          <a:xfrm>
            <a:off x="6629400" y="1763713"/>
            <a:ext cx="15573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solidFill>
                  <a:srgbClr val="000000"/>
                </a:solidFill>
                <a:latin typeface="Arial" charset="0"/>
              </a:rPr>
              <a:t>July 19, 2009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0886" y="185507"/>
            <a:ext cx="6553200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3003658" y="6484709"/>
            <a:ext cx="310969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200" dirty="0">
                <a:solidFill>
                  <a:srgbClr val="000000"/>
                </a:solidFill>
                <a:latin typeface="Arial" charset="0"/>
                <a:hlinkClick r:id="rId4"/>
              </a:rPr>
              <a:t>http://www.bbc.com/news/health-39067088</a:t>
            </a:r>
            <a:endParaRPr lang="en-US" sz="1200" dirty="0">
              <a:solidFill>
                <a:srgbClr val="000000"/>
              </a:solidFill>
              <a:latin typeface="Arial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4428" y="1048657"/>
            <a:ext cx="12700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9202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9108" name="Rectangle 6"/>
          <p:cNvSpPr>
            <a:spLocks noChangeArrowheads="1"/>
          </p:cNvSpPr>
          <p:nvPr/>
        </p:nvSpPr>
        <p:spPr bwMode="auto">
          <a:xfrm>
            <a:off x="6629400" y="1763713"/>
            <a:ext cx="15573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solidFill>
                  <a:srgbClr val="000000"/>
                </a:solidFill>
                <a:latin typeface="Arial" charset="0"/>
              </a:rPr>
              <a:t>July 19, 2009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0886" y="185507"/>
            <a:ext cx="6553200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3003658" y="6484709"/>
            <a:ext cx="310969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200" dirty="0">
                <a:solidFill>
                  <a:srgbClr val="000000"/>
                </a:solidFill>
                <a:latin typeface="Arial" charset="0"/>
                <a:hlinkClick r:id="rId4"/>
              </a:rPr>
              <a:t>http://www.bbc.com/news/health-39067088</a:t>
            </a:r>
            <a:endParaRPr lang="en-US" sz="1200" dirty="0">
              <a:solidFill>
                <a:srgbClr val="000000"/>
              </a:solidFill>
              <a:latin typeface="Arial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4428" y="1048657"/>
            <a:ext cx="1270000" cy="6096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62855" y="624114"/>
            <a:ext cx="7939995" cy="1324542"/>
          </a:xfrm>
          <a:prstGeom prst="rect">
            <a:avLst/>
          </a:prstGeom>
          <a:solidFill>
            <a:srgbClr val="FFFFFF"/>
          </a:solidFill>
        </p:spPr>
        <p:txBody>
          <a:bodyPr wrap="none">
            <a:noAutofit/>
          </a:bodyPr>
          <a:lstStyle/>
          <a:p>
            <a:endParaRPr lang="en-US" sz="20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[ that’s high quality chocolate, “70+%” ] </a:t>
            </a:r>
          </a:p>
          <a:p>
            <a:endParaRPr lang="en-US" sz="14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endParaRPr lang="en-US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4709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9108" name="Rectangle 6"/>
          <p:cNvSpPr>
            <a:spLocks noChangeArrowheads="1"/>
          </p:cNvSpPr>
          <p:nvPr/>
        </p:nvSpPr>
        <p:spPr bwMode="auto">
          <a:xfrm>
            <a:off x="6629400" y="1763713"/>
            <a:ext cx="15573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solidFill>
                  <a:srgbClr val="000000"/>
                </a:solidFill>
                <a:latin typeface="Arial" charset="0"/>
              </a:rPr>
              <a:t>July 19, 2009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0886" y="185507"/>
            <a:ext cx="6553200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4428" y="1048657"/>
            <a:ext cx="1270000" cy="6096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671" y="5695763"/>
            <a:ext cx="8308658" cy="691515"/>
          </a:xfrm>
          <a:prstGeom prst="rect">
            <a:avLst/>
          </a:prstGeom>
          <a:noFill/>
          <a:ln w="7620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3003658" y="6484709"/>
            <a:ext cx="310969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200" dirty="0">
                <a:solidFill>
                  <a:srgbClr val="000000"/>
                </a:solidFill>
                <a:latin typeface="Arial" charset="0"/>
                <a:hlinkClick r:id="rId6"/>
              </a:rPr>
              <a:t>http://www.bbc.com/news/health-39067088</a:t>
            </a:r>
            <a:endParaRPr lang="en-US" sz="1200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3" name="Notched Right Arrow 2"/>
          <p:cNvSpPr/>
          <p:nvPr/>
        </p:nvSpPr>
        <p:spPr>
          <a:xfrm rot="7968003">
            <a:off x="5908639" y="4337970"/>
            <a:ext cx="2328465" cy="484632"/>
          </a:xfrm>
          <a:prstGeom prst="notchedRightArrow">
            <a:avLst/>
          </a:prstGeom>
          <a:solidFill>
            <a:srgbClr val="FF0000"/>
          </a:solidFill>
          <a:ln w="762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8494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70861" y="2314536"/>
            <a:ext cx="7358743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bottom line is that </a:t>
            </a:r>
          </a:p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we are 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genetically programmed </a:t>
            </a:r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to 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love </a:t>
            </a:r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sweet</a:t>
            </a:r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, </a:t>
            </a:r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fat</a:t>
            </a:r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, </a:t>
            </a:r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salt</a:t>
            </a:r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. . 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.</a:t>
            </a:r>
          </a:p>
          <a:p>
            <a:pPr algn="ctr"/>
            <a:endParaRPr lang="en-US" sz="16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70860" y="877616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basics . . .</a:t>
            </a:r>
          </a:p>
        </p:txBody>
      </p:sp>
    </p:spTree>
    <p:extLst>
      <p:ext uri="{BB962C8B-B14F-4D97-AF65-F5344CB8AC3E}">
        <p14:creationId xmlns:p14="http://schemas.microsoft.com/office/powerpoint/2010/main" val="273977669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70861" y="2314536"/>
            <a:ext cx="7358743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bottom line is that </a:t>
            </a:r>
          </a:p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we are genetically programmed </a:t>
            </a:r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to 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love </a:t>
            </a:r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sweet</a:t>
            </a:r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, </a:t>
            </a:r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fat</a:t>
            </a:r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, </a:t>
            </a:r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salt</a:t>
            </a:r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. . 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.</a:t>
            </a:r>
          </a:p>
          <a:p>
            <a:pPr algn="ctr"/>
            <a:endParaRPr lang="en-US" sz="16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70860" y="877616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basics . . .</a:t>
            </a:r>
          </a:p>
        </p:txBody>
      </p:sp>
      <p:sp>
        <p:nvSpPr>
          <p:cNvPr id="7" name="Rectangle 6"/>
          <p:cNvSpPr/>
          <p:nvPr/>
        </p:nvSpPr>
        <p:spPr>
          <a:xfrm>
            <a:off x="638627" y="5231850"/>
            <a:ext cx="783771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and we cannot escape that fact </a:t>
            </a:r>
          </a:p>
        </p:txBody>
      </p:sp>
    </p:spTree>
    <p:extLst>
      <p:ext uri="{BB962C8B-B14F-4D97-AF65-F5344CB8AC3E}">
        <p14:creationId xmlns:p14="http://schemas.microsoft.com/office/powerpoint/2010/main" val="36065284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286000" y="616836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 smtClean="0">
                <a:solidFill>
                  <a:srgbClr val="FFFFFF"/>
                </a:solidFill>
              </a:rPr>
              <a:t>Island Press (2004)</a:t>
            </a:r>
            <a:endParaRPr lang="en-US" sz="1200" dirty="0">
              <a:solidFill>
                <a:srgbClr val="FFFFFF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74028" y="284844"/>
            <a:ext cx="3783542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Rectangle 11"/>
          <p:cNvSpPr/>
          <p:nvPr/>
        </p:nvSpPr>
        <p:spPr>
          <a:xfrm>
            <a:off x="870861" y="4099758"/>
            <a:ext cx="7358743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Just like we cannot escape the fact that people are born with different sensitivity to hot foods . . . </a:t>
            </a:r>
            <a:endParaRPr lang="en-US" sz="36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540345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286000" y="616836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 smtClean="0">
                <a:solidFill>
                  <a:srgbClr val="FFFFFF"/>
                </a:solidFill>
              </a:rPr>
              <a:t>Island Press (2004)</a:t>
            </a:r>
            <a:endParaRPr lang="en-US" sz="1200" dirty="0">
              <a:solidFill>
                <a:srgbClr val="FFFFFF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74028" y="284844"/>
            <a:ext cx="3783542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Rectangle 11"/>
          <p:cNvSpPr/>
          <p:nvPr/>
        </p:nvSpPr>
        <p:spPr>
          <a:xfrm>
            <a:off x="870861" y="4056216"/>
            <a:ext cx="7358743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Which is why some people can eat really hot foods and not be very much affected by them . . . </a:t>
            </a:r>
            <a:endParaRPr lang="en-US" sz="36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540345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769262" y="1635878"/>
            <a:ext cx="7561940" cy="39087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endParaRPr lang="en-US" sz="1200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>
              <a:lnSpc>
                <a:spcPct val="150000"/>
              </a:lnSpc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far as we know 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everything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in the world that is edible </a:t>
            </a:r>
            <a:b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is eaten by </a:t>
            </a:r>
            <a:r>
              <a:rPr lang="en-US" sz="48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someone</a:t>
            </a:r>
          </a:p>
          <a:p>
            <a:pPr marL="231775" indent="-231775">
              <a:buFont typeface="Arial" panose="020B0604020202020204" pitchFamily="34" charset="0"/>
              <a:buChar char="•"/>
            </a:pPr>
            <a:endParaRPr lang="en-US" sz="32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FFFF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70860" y="877616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basics . . .</a:t>
            </a:r>
          </a:p>
        </p:txBody>
      </p:sp>
    </p:spTree>
    <p:extLst>
      <p:ext uri="{BB962C8B-B14F-4D97-AF65-F5344CB8AC3E}">
        <p14:creationId xmlns:p14="http://schemas.microsoft.com/office/powerpoint/2010/main" val="110585319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82174" y="1704914"/>
            <a:ext cx="7721600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far as we know everything in the world that is edible is eaten by someone</a:t>
            </a:r>
          </a:p>
          <a:p>
            <a:pPr marL="231775" indent="-231775">
              <a:buFont typeface="Arial" panose="020B0604020202020204" pitchFamily="34" charset="0"/>
              <a:buChar char="•"/>
            </a:pPr>
            <a:endParaRPr lang="en-US" sz="8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>
              <a:lnSpc>
                <a:spcPct val="150000"/>
              </a:lnSpc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and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everyone in the world </a:t>
            </a:r>
            <a:r>
              <a:rPr lang="en-US" sz="40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/>
            </a:r>
            <a:br>
              <a:rPr lang="en-US" sz="40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doesn’t eat (refuses to eat) </a:t>
            </a:r>
            <a:r>
              <a:rPr lang="en-US" sz="40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something</a:t>
            </a:r>
          </a:p>
          <a:p>
            <a:pPr marL="231775" indent="-231775">
              <a:buFont typeface="Arial" panose="020B0604020202020204" pitchFamily="34" charset="0"/>
              <a:buChar char="•"/>
            </a:pPr>
            <a:endParaRPr lang="en-US" sz="800" b="1" i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682625" lvl="1" indent="-217488">
              <a:buFont typeface="Arial" panose="020B0604020202020204" pitchFamily="34" charset="0"/>
              <a:buChar char="•"/>
              <a:tabLst>
                <a:tab pos="682625" algn="l"/>
              </a:tabLst>
            </a:pPr>
            <a:r>
              <a:rPr lang="en-US" sz="2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usually for cultural or for specific religious reasons</a:t>
            </a:r>
          </a:p>
        </p:txBody>
      </p:sp>
      <p:sp>
        <p:nvSpPr>
          <p:cNvPr id="6" name="Rectangle 5"/>
          <p:cNvSpPr/>
          <p:nvPr/>
        </p:nvSpPr>
        <p:spPr>
          <a:xfrm>
            <a:off x="870860" y="877616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basics . . .</a:t>
            </a:r>
          </a:p>
        </p:txBody>
      </p:sp>
    </p:spTree>
    <p:extLst>
      <p:ext uri="{BB962C8B-B14F-4D97-AF65-F5344CB8AC3E}">
        <p14:creationId xmlns:p14="http://schemas.microsoft.com/office/powerpoint/2010/main" val="19751218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70860" y="1690400"/>
            <a:ext cx="7358743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far as we know everything in the world that is edible is eaten by someone</a:t>
            </a:r>
          </a:p>
          <a:p>
            <a:pPr marL="231775" indent="-231775">
              <a:buFont typeface="Arial" panose="020B0604020202020204" pitchFamily="34" charset="0"/>
              <a:buChar char="•"/>
            </a:pPr>
            <a:endParaRPr lang="en-US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and everyone in the world doesn’t eat something . . . </a:t>
            </a:r>
          </a:p>
          <a:p>
            <a:pPr algn="ctr"/>
            <a:endParaRPr lang="en-US" sz="1100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and some people actually like to eat foods that are 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poisonous</a:t>
            </a:r>
          </a:p>
        </p:txBody>
      </p:sp>
      <p:sp>
        <p:nvSpPr>
          <p:cNvPr id="6" name="Rectangle 5"/>
          <p:cNvSpPr/>
          <p:nvPr/>
        </p:nvSpPr>
        <p:spPr>
          <a:xfrm>
            <a:off x="870860" y="877616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basics . . .</a:t>
            </a:r>
          </a:p>
        </p:txBody>
      </p:sp>
    </p:spTree>
    <p:extLst>
      <p:ext uri="{BB962C8B-B14F-4D97-AF65-F5344CB8AC3E}">
        <p14:creationId xmlns:p14="http://schemas.microsoft.com/office/powerpoint/2010/main" val="83482740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70861" y="2749956"/>
            <a:ext cx="7358743" cy="21544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What is </a:t>
            </a:r>
            <a:r>
              <a:rPr lang="en-US" sz="5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“normal”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food differs from one part of the world to another  </a:t>
            </a:r>
          </a:p>
        </p:txBody>
      </p:sp>
      <p:sp>
        <p:nvSpPr>
          <p:cNvPr id="6" name="Rectangle 5"/>
          <p:cNvSpPr/>
          <p:nvPr/>
        </p:nvSpPr>
        <p:spPr>
          <a:xfrm>
            <a:off x="870860" y="877616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basics . . .</a:t>
            </a:r>
          </a:p>
        </p:txBody>
      </p:sp>
    </p:spTree>
    <p:extLst>
      <p:ext uri="{BB962C8B-B14F-4D97-AF65-F5344CB8AC3E}">
        <p14:creationId xmlns:p14="http://schemas.microsoft.com/office/powerpoint/2010/main" val="337343174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9520" y="1377950"/>
            <a:ext cx="3374136" cy="4572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1" y="1471930"/>
            <a:ext cx="3678920" cy="4414704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889911" y="3061106"/>
            <a:ext cx="7358743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800" b="1" dirty="0" smtClean="0">
                <a:ln w="38100"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“What one culture finds delicious, </a:t>
            </a:r>
          </a:p>
          <a:p>
            <a:pPr algn="ctr"/>
            <a:r>
              <a:rPr lang="en-US" sz="4800" b="1" dirty="0" smtClean="0">
                <a:ln w="38100"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another finds disgusting” </a:t>
            </a:r>
          </a:p>
          <a:p>
            <a:pPr algn="ctr"/>
            <a:r>
              <a:rPr lang="en-US" sz="2800" b="1" dirty="0" smtClean="0">
                <a:ln w="25400"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– </a:t>
            </a:r>
            <a:r>
              <a:rPr lang="en-US" sz="2800" b="1" dirty="0" smtClean="0">
                <a:ln w="25400"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Marcus Samuelsson </a:t>
            </a:r>
            <a:endParaRPr lang="en-US" sz="2800" b="1" dirty="0" smtClean="0">
              <a:ln w="25400"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789264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AutoShape 2" descr="https://mail.google.com/mail/u/0/?ui=2&amp;ik=6d88b1beae&amp;view=fimg&amp;th=15e790d479d7b39f&amp;attid=0.1.1&amp;disp=emb&amp;attbid=ANGjdJ-BJv_aIugnb7OK2e86XRkq104NuPSPM7C8JF8hKIw2gXffvYhyiTnU-Xlvb98iUS95Q4gvjSmz62x-VKLeMAHfP2MysImhoUUHg1wOvWHkZkYa3CQaI6xS5FE&amp;sz=s0-l75-ft&amp;ats=1505269497293&amp;rm=15e790d479d7b39f&amp;zw&amp;atsh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7366"/>
            <a:ext cx="9144000" cy="63038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783772" y="2267715"/>
            <a:ext cx="756193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Last July and August my wife, Kim, and I went around the world.  </a:t>
            </a:r>
          </a:p>
          <a:p>
            <a:pPr algn="ctr"/>
            <a:endParaRPr lang="en-US" sz="28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6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0063964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AutoShape 2" descr="https://mail.google.com/mail/u/0/?ui=2&amp;ik=6d88b1beae&amp;view=fimg&amp;th=15e790d479d7b39f&amp;attid=0.1.1&amp;disp=emb&amp;attbid=ANGjdJ-BJv_aIugnb7OK2e86XRkq104NuPSPM7C8JF8hKIw2gXffvYhyiTnU-Xlvb98iUS95Q4gvjSmz62x-VKLeMAHfP2MysImhoUUHg1wOvWHkZkYa3CQaI6xS5FE&amp;sz=s0-l75-ft&amp;ats=1505269497293&amp;rm=15e790d479d7b39f&amp;zw&amp;atsh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7366"/>
            <a:ext cx="9144000" cy="63038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783772" y="2267715"/>
            <a:ext cx="756193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Last July and August my wife, Kim, and I went around the world.  </a:t>
            </a:r>
          </a:p>
          <a:p>
            <a:pPr algn="ctr"/>
            <a:endParaRPr lang="en-US" sz="28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6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What </a:t>
            </a: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unusual foods </a:t>
            </a: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did we find?</a:t>
            </a:r>
          </a:p>
          <a:p>
            <a:pPr algn="ctr"/>
            <a:endParaRPr lang="en-US" sz="2400" b="1" dirty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50000"/>
                </a:schemeClr>
              </a:solidFill>
              <a:effectLst>
                <a:outerShdw blurRad="50800" dist="50800" dir="6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5441325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AutoShape 2" descr="https://mail.google.com/mail/u/0/?ui=2&amp;ik=6d88b1beae&amp;view=fimg&amp;th=15e790d479d7b39f&amp;attid=0.1.1&amp;disp=emb&amp;attbid=ANGjdJ-BJv_aIugnb7OK2e86XRkq104NuPSPM7C8JF8hKIw2gXffvYhyiTnU-Xlvb98iUS95Q4gvjSmz62x-VKLeMAHfP2MysImhoUUHg1wOvWHkZkYa3CQaI6xS5FE&amp;sz=s0-l75-ft&amp;ats=1505269497293&amp;rm=15e790d479d7b39f&amp;zw&amp;atsh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7366"/>
            <a:ext cx="9144000" cy="63038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783772" y="2267715"/>
            <a:ext cx="756193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Last July and August my wife, Kim, and I went around the world.  </a:t>
            </a:r>
          </a:p>
          <a:p>
            <a:pPr algn="ctr"/>
            <a:endParaRPr lang="en-US" sz="2800" b="1" dirty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6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What unusual foods did we find?</a:t>
            </a:r>
          </a:p>
          <a:p>
            <a:pPr algn="ctr"/>
            <a:endParaRPr lang="en-US" sz="2400" b="1" dirty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50000"/>
                </a:schemeClr>
              </a:solidFill>
              <a:effectLst>
                <a:outerShdw blurRad="50800" dist="50800" dir="6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We found two . . .</a:t>
            </a:r>
          </a:p>
        </p:txBody>
      </p:sp>
    </p:spTree>
    <p:extLst>
      <p:ext uri="{BB962C8B-B14F-4D97-AF65-F5344CB8AC3E}">
        <p14:creationId xmlns:p14="http://schemas.microsoft.com/office/powerpoint/2010/main" val="7818774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AutoShape 2" descr="https://mail.google.com/mail/u/0/?ui=2&amp;ik=6d88b1beae&amp;view=fimg&amp;th=15e790d479d7b39f&amp;attid=0.1.1&amp;disp=emb&amp;attbid=ANGjdJ-BJv_aIugnb7OK2e86XRkq104NuPSPM7C8JF8hKIw2gXffvYhyiTnU-Xlvb98iUS95Q4gvjSmz62x-VKLeMAHfP2MysImhoUUHg1wOvWHkZkYa3CQaI6xS5FE&amp;sz=s0-l75-ft&amp;ats=1505269497293&amp;rm=15e790d479d7b39f&amp;zw&amp;atsh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7366"/>
            <a:ext cx="9144000" cy="63038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Freeform 7"/>
          <p:cNvSpPr/>
          <p:nvPr/>
        </p:nvSpPr>
        <p:spPr bwMode="auto">
          <a:xfrm>
            <a:off x="6763426" y="4582401"/>
            <a:ext cx="809637" cy="414563"/>
          </a:xfrm>
          <a:custGeom>
            <a:avLst/>
            <a:gdLst>
              <a:gd name="connsiteX0" fmla="*/ 308370 w 1077627"/>
              <a:gd name="connsiteY0" fmla="*/ 624114 h 667657"/>
              <a:gd name="connsiteX1" fmla="*/ 380942 w 1077627"/>
              <a:gd name="connsiteY1" fmla="*/ 609600 h 667657"/>
              <a:gd name="connsiteX2" fmla="*/ 555113 w 1077627"/>
              <a:gd name="connsiteY2" fmla="*/ 653143 h 667657"/>
              <a:gd name="connsiteX3" fmla="*/ 642199 w 1077627"/>
              <a:gd name="connsiteY3" fmla="*/ 667657 h 667657"/>
              <a:gd name="connsiteX4" fmla="*/ 845399 w 1077627"/>
              <a:gd name="connsiteY4" fmla="*/ 653143 h 667657"/>
              <a:gd name="connsiteX5" fmla="*/ 917970 w 1077627"/>
              <a:gd name="connsiteY5" fmla="*/ 580571 h 667657"/>
              <a:gd name="connsiteX6" fmla="*/ 961513 w 1077627"/>
              <a:gd name="connsiteY6" fmla="*/ 551543 h 667657"/>
              <a:gd name="connsiteX7" fmla="*/ 1005056 w 1077627"/>
              <a:gd name="connsiteY7" fmla="*/ 493485 h 667657"/>
              <a:gd name="connsiteX8" fmla="*/ 1034084 w 1077627"/>
              <a:gd name="connsiteY8" fmla="*/ 449943 h 667657"/>
              <a:gd name="connsiteX9" fmla="*/ 1077627 w 1077627"/>
              <a:gd name="connsiteY9" fmla="*/ 406400 h 667657"/>
              <a:gd name="connsiteX10" fmla="*/ 1048599 w 1077627"/>
              <a:gd name="connsiteY10" fmla="*/ 290285 h 667657"/>
              <a:gd name="connsiteX11" fmla="*/ 1019570 w 1077627"/>
              <a:gd name="connsiteY11" fmla="*/ 246743 h 667657"/>
              <a:gd name="connsiteX12" fmla="*/ 932484 w 1077627"/>
              <a:gd name="connsiteY12" fmla="*/ 159657 h 667657"/>
              <a:gd name="connsiteX13" fmla="*/ 903456 w 1077627"/>
              <a:gd name="connsiteY13" fmla="*/ 101600 h 667657"/>
              <a:gd name="connsiteX14" fmla="*/ 816370 w 1077627"/>
              <a:gd name="connsiteY14" fmla="*/ 29028 h 667657"/>
              <a:gd name="connsiteX15" fmla="*/ 729284 w 1077627"/>
              <a:gd name="connsiteY15" fmla="*/ 0 h 667657"/>
              <a:gd name="connsiteX16" fmla="*/ 584142 w 1077627"/>
              <a:gd name="connsiteY16" fmla="*/ 14514 h 667657"/>
              <a:gd name="connsiteX17" fmla="*/ 380942 w 1077627"/>
              <a:gd name="connsiteY17" fmla="*/ 29028 h 667657"/>
              <a:gd name="connsiteX18" fmla="*/ 293856 w 1077627"/>
              <a:gd name="connsiteY18" fmla="*/ 58057 h 667657"/>
              <a:gd name="connsiteX19" fmla="*/ 148713 w 1077627"/>
              <a:gd name="connsiteY19" fmla="*/ 101600 h 667657"/>
              <a:gd name="connsiteX20" fmla="*/ 47113 w 1077627"/>
              <a:gd name="connsiteY20" fmla="*/ 159657 h 667657"/>
              <a:gd name="connsiteX21" fmla="*/ 18084 w 1077627"/>
              <a:gd name="connsiteY21" fmla="*/ 203200 h 667657"/>
              <a:gd name="connsiteX22" fmla="*/ 18084 w 1077627"/>
              <a:gd name="connsiteY22" fmla="*/ 391885 h 667657"/>
              <a:gd name="connsiteX23" fmla="*/ 61627 w 1077627"/>
              <a:gd name="connsiteY23" fmla="*/ 435428 h 667657"/>
              <a:gd name="connsiteX24" fmla="*/ 76142 w 1077627"/>
              <a:gd name="connsiteY24" fmla="*/ 493485 h 667657"/>
              <a:gd name="connsiteX25" fmla="*/ 119684 w 1077627"/>
              <a:gd name="connsiteY25" fmla="*/ 537028 h 667657"/>
              <a:gd name="connsiteX26" fmla="*/ 148713 w 1077627"/>
              <a:gd name="connsiteY26" fmla="*/ 580571 h 667657"/>
              <a:gd name="connsiteX27" fmla="*/ 206770 w 1077627"/>
              <a:gd name="connsiteY27" fmla="*/ 595085 h 667657"/>
              <a:gd name="connsiteX28" fmla="*/ 482542 w 1077627"/>
              <a:gd name="connsiteY28" fmla="*/ 595085 h 667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077627" h="667657">
                <a:moveTo>
                  <a:pt x="308370" y="624114"/>
                </a:moveTo>
                <a:cubicBezTo>
                  <a:pt x="332561" y="619276"/>
                  <a:pt x="356272" y="609600"/>
                  <a:pt x="380942" y="609600"/>
                </a:cubicBezTo>
                <a:cubicBezTo>
                  <a:pt x="491555" y="609600"/>
                  <a:pt x="447028" y="635129"/>
                  <a:pt x="555113" y="653143"/>
                </a:cubicBezTo>
                <a:lnTo>
                  <a:pt x="642199" y="667657"/>
                </a:lnTo>
                <a:cubicBezTo>
                  <a:pt x="709932" y="662819"/>
                  <a:pt x="778526" y="664944"/>
                  <a:pt x="845399" y="653143"/>
                </a:cubicBezTo>
                <a:cubicBezTo>
                  <a:pt x="892399" y="644849"/>
                  <a:pt x="890323" y="608218"/>
                  <a:pt x="917970" y="580571"/>
                </a:cubicBezTo>
                <a:cubicBezTo>
                  <a:pt x="930305" y="568236"/>
                  <a:pt x="946999" y="561219"/>
                  <a:pt x="961513" y="551543"/>
                </a:cubicBezTo>
                <a:cubicBezTo>
                  <a:pt x="976027" y="532190"/>
                  <a:pt x="990995" y="513170"/>
                  <a:pt x="1005056" y="493485"/>
                </a:cubicBezTo>
                <a:cubicBezTo>
                  <a:pt x="1015195" y="479290"/>
                  <a:pt x="1022917" y="463344"/>
                  <a:pt x="1034084" y="449943"/>
                </a:cubicBezTo>
                <a:cubicBezTo>
                  <a:pt x="1047225" y="434174"/>
                  <a:pt x="1063113" y="420914"/>
                  <a:pt x="1077627" y="406400"/>
                </a:cubicBezTo>
                <a:cubicBezTo>
                  <a:pt x="1072107" y="378800"/>
                  <a:pt x="1063475" y="320038"/>
                  <a:pt x="1048599" y="290285"/>
                </a:cubicBezTo>
                <a:cubicBezTo>
                  <a:pt x="1040798" y="274683"/>
                  <a:pt x="1031159" y="259781"/>
                  <a:pt x="1019570" y="246743"/>
                </a:cubicBezTo>
                <a:cubicBezTo>
                  <a:pt x="992296" y="216060"/>
                  <a:pt x="932484" y="159657"/>
                  <a:pt x="932484" y="159657"/>
                </a:cubicBezTo>
                <a:cubicBezTo>
                  <a:pt x="922808" y="140305"/>
                  <a:pt x="916032" y="119206"/>
                  <a:pt x="903456" y="101600"/>
                </a:cubicBezTo>
                <a:cubicBezTo>
                  <a:pt x="887559" y="79344"/>
                  <a:pt x="843015" y="40870"/>
                  <a:pt x="816370" y="29028"/>
                </a:cubicBezTo>
                <a:cubicBezTo>
                  <a:pt x="788408" y="16601"/>
                  <a:pt x="729284" y="0"/>
                  <a:pt x="729284" y="0"/>
                </a:cubicBezTo>
                <a:lnTo>
                  <a:pt x="584142" y="14514"/>
                </a:lnTo>
                <a:cubicBezTo>
                  <a:pt x="516471" y="20153"/>
                  <a:pt x="448097" y="18955"/>
                  <a:pt x="380942" y="29028"/>
                </a:cubicBezTo>
                <a:cubicBezTo>
                  <a:pt x="350682" y="33567"/>
                  <a:pt x="323541" y="50636"/>
                  <a:pt x="293856" y="58057"/>
                </a:cubicBezTo>
                <a:cubicBezTo>
                  <a:pt x="252184" y="68475"/>
                  <a:pt x="184054" y="83930"/>
                  <a:pt x="148713" y="101600"/>
                </a:cubicBezTo>
                <a:cubicBezTo>
                  <a:pt x="75053" y="138429"/>
                  <a:pt x="108659" y="118626"/>
                  <a:pt x="47113" y="159657"/>
                </a:cubicBezTo>
                <a:cubicBezTo>
                  <a:pt x="37437" y="174171"/>
                  <a:pt x="25885" y="187598"/>
                  <a:pt x="18084" y="203200"/>
                </a:cubicBezTo>
                <a:cubicBezTo>
                  <a:pt x="-11011" y="261390"/>
                  <a:pt x="-477" y="331563"/>
                  <a:pt x="18084" y="391885"/>
                </a:cubicBezTo>
                <a:cubicBezTo>
                  <a:pt x="24121" y="411504"/>
                  <a:pt x="47113" y="420914"/>
                  <a:pt x="61627" y="435428"/>
                </a:cubicBezTo>
                <a:cubicBezTo>
                  <a:pt x="66465" y="454780"/>
                  <a:pt x="66245" y="476165"/>
                  <a:pt x="76142" y="493485"/>
                </a:cubicBezTo>
                <a:cubicBezTo>
                  <a:pt x="86326" y="511307"/>
                  <a:pt x="106544" y="521259"/>
                  <a:pt x="119684" y="537028"/>
                </a:cubicBezTo>
                <a:cubicBezTo>
                  <a:pt x="130851" y="550429"/>
                  <a:pt x="134199" y="570895"/>
                  <a:pt x="148713" y="580571"/>
                </a:cubicBezTo>
                <a:cubicBezTo>
                  <a:pt x="165311" y="591636"/>
                  <a:pt x="186841" y="594219"/>
                  <a:pt x="206770" y="595085"/>
                </a:cubicBezTo>
                <a:cubicBezTo>
                  <a:pt x="298607" y="599078"/>
                  <a:pt x="390618" y="595085"/>
                  <a:pt x="482542" y="595085"/>
                </a:cubicBezTo>
              </a:path>
            </a:pathLst>
          </a:cu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en-US" sz="6600" b="0" i="1" u="none" strike="noStrike" cap="none" normalizeH="0" baseline="0" smtClean="0">
              <a:ln>
                <a:noFill/>
              </a:ln>
              <a:solidFill>
                <a:srgbClr val="FF0000"/>
              </a:solidFill>
              <a:effectLst/>
              <a:latin typeface="Arial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92628" y="2971984"/>
            <a:ext cx="735874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At Georges Paragon Restaurant on the Brisbane River . . . </a:t>
            </a:r>
          </a:p>
        </p:txBody>
      </p:sp>
    </p:spTree>
    <p:extLst>
      <p:ext uri="{BB962C8B-B14F-4D97-AF65-F5344CB8AC3E}">
        <p14:creationId xmlns:p14="http://schemas.microsoft.com/office/powerpoint/2010/main" val="10151487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AutoShape 2" descr="https://mail.google.com/mail/u/0/?ui=2&amp;ik=6d88b1beae&amp;view=fimg&amp;th=15e790d479d7b39f&amp;attid=0.1.1&amp;disp=emb&amp;attbid=ANGjdJ-BJv_aIugnb7OK2e86XRkq104NuPSPM7C8JF8hKIw2gXffvYhyiTnU-Xlvb98iUS95Q4gvjSmz62x-VKLeMAHfP2MysImhoUUHg1wOvWHkZkYa3CQaI6xS5FE&amp;sz=s0-l75-ft&amp;ats=1505269497293&amp;rm=15e790d479d7b39f&amp;zw&amp;atsh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124" name="Picture 4" descr="Image result for Brisbane &quot;georges paragon restaurant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60338"/>
            <a:ext cx="9144000" cy="6090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3703040" y="6509767"/>
            <a:ext cx="1699504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" dirty="0">
                <a:hlinkClick r:id="rId3"/>
              </a:rPr>
              <a:t>http://www.georgesparagon.com/</a:t>
            </a:r>
            <a:endParaRPr lang="en-US" sz="800" dirty="0"/>
          </a:p>
        </p:txBody>
      </p:sp>
      <p:pic>
        <p:nvPicPr>
          <p:cNvPr id="5126" name="Picture 6" descr="George's Parago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2570" y="454392"/>
            <a:ext cx="1274398" cy="979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32327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026" name="Picture 2" descr="https://scontent-ort2-1.xx.fbcdn.net/v/t1.0-0/p206x206/19657296_10110105747602730_505589347437981661_n.jpg?oh=3896a9695bfc5e3e2b7f478819d7008e&amp;oe=5A176AA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73" y="-14508"/>
            <a:ext cx="9144000" cy="6874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3745617" y="1032992"/>
            <a:ext cx="465183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 noted on the menu</a:t>
            </a:r>
            <a:b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that . . .</a:t>
            </a:r>
          </a:p>
        </p:txBody>
      </p:sp>
    </p:spTree>
    <p:extLst>
      <p:ext uri="{BB962C8B-B14F-4D97-AF65-F5344CB8AC3E}">
        <p14:creationId xmlns:p14="http://schemas.microsoft.com/office/powerpoint/2010/main" val="38787709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85373" y="2651973"/>
            <a:ext cx="7358743" cy="18249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Chef’s special for the day -- for </a:t>
            </a:r>
            <a:r>
              <a:rPr lang="en-US" sz="40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$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47.50 </a:t>
            </a:r>
            <a:r>
              <a:rPr lang="en-US" sz="2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(AUD) -- 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was . . . </a:t>
            </a:r>
          </a:p>
        </p:txBody>
      </p:sp>
    </p:spTree>
    <p:extLst>
      <p:ext uri="{BB962C8B-B14F-4D97-AF65-F5344CB8AC3E}">
        <p14:creationId xmlns:p14="http://schemas.microsoft.com/office/powerpoint/2010/main" val="181499988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AutoShape 2" descr="https://mail.google.com/mail/u/0/?ui=2&amp;ik=6d88b1beae&amp;view=fimg&amp;th=15e790d479d7b39f&amp;attid=0.1.1&amp;disp=emb&amp;attbid=ANGjdJ-BJv_aIugnb7OK2e86XRkq104NuPSPM7C8JF8hKIw2gXffvYhyiTnU-Xlvb98iUS95Q4gvjSmz62x-VKLeMAHfP2MysImhoUUHg1wOvWHkZkYa3CQaI6xS5FE&amp;sz=s0-l75-ft&amp;ats=1505269497293&amp;rm=15e790d479d7b39f&amp;zw&amp;atsh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6942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AutoShape 2" descr="https://mail.google.com/mail/u/0/?ui=2&amp;ik=6d88b1beae&amp;view=fimg&amp;th=15e790d479d7b39f&amp;attid=0.1.1&amp;disp=emb&amp;attbid=ANGjdJ-BJv_aIugnb7OK2e86XRkq104NuPSPM7C8JF8hKIw2gXffvYhyiTnU-Xlvb98iUS95Q4gvjSmz62x-VKLeMAHfP2MysImhoUUHg1wOvWHkZkYa3CQaI6xS5FE&amp;sz=s0-l75-ft&amp;ats=1505269497293&amp;rm=15e790d479d7b39f&amp;zw&amp;atsh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34" y="3400866"/>
            <a:ext cx="8229600" cy="2976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1175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56345" y="1752105"/>
            <a:ext cx="7358743" cy="45949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 have eaten many bugs </a:t>
            </a:r>
          </a:p>
          <a:p>
            <a:pPr algn="ctr">
              <a:lnSpc>
                <a:spcPct val="150000"/>
              </a:lnSpc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in </a:t>
            </a:r>
            <a:r>
              <a:rPr lang="en-US" sz="40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Mexico (</a:t>
            </a:r>
            <a:r>
              <a:rPr lang="en-US" sz="4000" b="1" i="1" dirty="0" err="1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gusanos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), </a:t>
            </a:r>
          </a:p>
          <a:p>
            <a:pPr algn="ctr">
              <a:lnSpc>
                <a:spcPct val="150000"/>
              </a:lnSpc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where friends raised them to eat on their hacienda, </a:t>
            </a:r>
          </a:p>
          <a:p>
            <a:pPr algn="ctr">
              <a:lnSpc>
                <a:spcPct val="150000"/>
              </a:lnSpc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San </a:t>
            </a:r>
            <a:r>
              <a:rPr lang="en-US" sz="4000" b="1" dirty="0" err="1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Cayetano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. . .</a:t>
            </a:r>
          </a:p>
        </p:txBody>
      </p:sp>
    </p:spTree>
    <p:extLst>
      <p:ext uri="{BB962C8B-B14F-4D97-AF65-F5344CB8AC3E}">
        <p14:creationId xmlns:p14="http://schemas.microsoft.com/office/powerpoint/2010/main" val="35795047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4098" name="Picture 2" descr="Image result for gusanos mexico OR mexica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028" y="-17533"/>
            <a:ext cx="9144000" cy="6846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2300511" y="6490555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800" dirty="0">
                <a:solidFill>
                  <a:srgbClr val="FFFFFF"/>
                </a:solidFill>
                <a:hlinkClick r:id="rId3"/>
              </a:rPr>
              <a:t>https://www.tripadvisor.co.uk/LocationPhotoDirectLink-g150800-d2629020-i74957486-Restaurante_El_Cardenal-Mexico_City_Central_Mexico_and_Gulf_Coast.html</a:t>
            </a:r>
            <a:endParaRPr lang="en-US" sz="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83157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4740" y="-6861"/>
            <a:ext cx="5947172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2271483" y="649055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hlinkClick r:id="rId3"/>
              </a:rPr>
              <a:t>https://www.whiskysite.nl/en/mezcal-gusano-rojo.html</a:t>
            </a:r>
            <a:endParaRPr lang="en-US" sz="1200" dirty="0">
              <a:solidFill>
                <a:srgbClr val="FFFFFF"/>
              </a:solidFill>
            </a:endParaRP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812298" y="2736748"/>
            <a:ext cx="3096093" cy="311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 eaLnBrk="1" hangingPunct="1">
              <a:buFontTx/>
              <a:buNone/>
            </a:pPr>
            <a:r>
              <a:rPr lang="en-US" b="1" kern="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these are the same </a:t>
            </a:r>
            <a:r>
              <a:rPr lang="en-US" b="1" i="1" kern="0" dirty="0" err="1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gusanos</a:t>
            </a:r>
            <a:r>
              <a:rPr lang="en-US" b="1" kern="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as you may have seen in a bottle of </a:t>
            </a:r>
            <a:r>
              <a:rPr lang="en-US" b="1" i="1" kern="0" dirty="0" err="1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mezcal</a:t>
            </a:r>
            <a:r>
              <a:rPr lang="en-US" b="1" i="1" kern="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</a:p>
        </p:txBody>
      </p:sp>
      <p:sp>
        <p:nvSpPr>
          <p:cNvPr id="2" name="Freeform 1"/>
          <p:cNvSpPr/>
          <p:nvPr/>
        </p:nvSpPr>
        <p:spPr bwMode="auto">
          <a:xfrm>
            <a:off x="5128195" y="5759533"/>
            <a:ext cx="1151814" cy="527792"/>
          </a:xfrm>
          <a:custGeom>
            <a:avLst/>
            <a:gdLst>
              <a:gd name="connsiteX0" fmla="*/ 609758 w 1393695"/>
              <a:gd name="connsiteY0" fmla="*/ 537028 h 638628"/>
              <a:gd name="connsiteX1" fmla="*/ 682330 w 1393695"/>
              <a:gd name="connsiteY1" fmla="*/ 580571 h 638628"/>
              <a:gd name="connsiteX2" fmla="*/ 769416 w 1393695"/>
              <a:gd name="connsiteY2" fmla="*/ 609600 h 638628"/>
              <a:gd name="connsiteX3" fmla="*/ 900044 w 1393695"/>
              <a:gd name="connsiteY3" fmla="*/ 638628 h 638628"/>
              <a:gd name="connsiteX4" fmla="*/ 1219358 w 1393695"/>
              <a:gd name="connsiteY4" fmla="*/ 624114 h 638628"/>
              <a:gd name="connsiteX5" fmla="*/ 1262901 w 1393695"/>
              <a:gd name="connsiteY5" fmla="*/ 609600 h 638628"/>
              <a:gd name="connsiteX6" fmla="*/ 1306444 w 1393695"/>
              <a:gd name="connsiteY6" fmla="*/ 566057 h 638628"/>
              <a:gd name="connsiteX7" fmla="*/ 1349987 w 1393695"/>
              <a:gd name="connsiteY7" fmla="*/ 537028 h 638628"/>
              <a:gd name="connsiteX8" fmla="*/ 1393530 w 1393695"/>
              <a:gd name="connsiteY8" fmla="*/ 449943 h 638628"/>
              <a:gd name="connsiteX9" fmla="*/ 1364501 w 1393695"/>
              <a:gd name="connsiteY9" fmla="*/ 362857 h 638628"/>
              <a:gd name="connsiteX10" fmla="*/ 1349987 w 1393695"/>
              <a:gd name="connsiteY10" fmla="*/ 319314 h 638628"/>
              <a:gd name="connsiteX11" fmla="*/ 1291930 w 1393695"/>
              <a:gd name="connsiteY11" fmla="*/ 232228 h 638628"/>
              <a:gd name="connsiteX12" fmla="*/ 1233873 w 1393695"/>
              <a:gd name="connsiteY12" fmla="*/ 145143 h 638628"/>
              <a:gd name="connsiteX13" fmla="*/ 1204844 w 1393695"/>
              <a:gd name="connsiteY13" fmla="*/ 101600 h 638628"/>
              <a:gd name="connsiteX14" fmla="*/ 1074216 w 1393695"/>
              <a:gd name="connsiteY14" fmla="*/ 58057 h 638628"/>
              <a:gd name="connsiteX15" fmla="*/ 1030673 w 1393695"/>
              <a:gd name="connsiteY15" fmla="*/ 43543 h 638628"/>
              <a:gd name="connsiteX16" fmla="*/ 638787 w 1393695"/>
              <a:gd name="connsiteY16" fmla="*/ 29028 h 638628"/>
              <a:gd name="connsiteX17" fmla="*/ 421073 w 1393695"/>
              <a:gd name="connsiteY17" fmla="*/ 0 h 638628"/>
              <a:gd name="connsiteX18" fmla="*/ 101758 w 1393695"/>
              <a:gd name="connsiteY18" fmla="*/ 14514 h 638628"/>
              <a:gd name="connsiteX19" fmla="*/ 14673 w 1393695"/>
              <a:gd name="connsiteY19" fmla="*/ 72571 h 638628"/>
              <a:gd name="connsiteX20" fmla="*/ 158 w 1393695"/>
              <a:gd name="connsiteY20" fmla="*/ 130628 h 638628"/>
              <a:gd name="connsiteX21" fmla="*/ 14673 w 1393695"/>
              <a:gd name="connsiteY21" fmla="*/ 333828 h 638628"/>
              <a:gd name="connsiteX22" fmla="*/ 217873 w 1393695"/>
              <a:gd name="connsiteY22" fmla="*/ 420914 h 638628"/>
              <a:gd name="connsiteX23" fmla="*/ 333987 w 1393695"/>
              <a:gd name="connsiteY23" fmla="*/ 449943 h 638628"/>
              <a:gd name="connsiteX24" fmla="*/ 421073 w 1393695"/>
              <a:gd name="connsiteY24" fmla="*/ 478971 h 638628"/>
              <a:gd name="connsiteX25" fmla="*/ 595244 w 1393695"/>
              <a:gd name="connsiteY25" fmla="*/ 537028 h 638628"/>
              <a:gd name="connsiteX26" fmla="*/ 682330 w 1393695"/>
              <a:gd name="connsiteY26" fmla="*/ 566057 h 638628"/>
              <a:gd name="connsiteX27" fmla="*/ 725873 w 1393695"/>
              <a:gd name="connsiteY27" fmla="*/ 580571 h 638628"/>
              <a:gd name="connsiteX28" fmla="*/ 754901 w 1393695"/>
              <a:gd name="connsiteY28" fmla="*/ 595086 h 638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393695" h="638628">
                <a:moveTo>
                  <a:pt x="609758" y="537028"/>
                </a:moveTo>
                <a:cubicBezTo>
                  <a:pt x="633949" y="551542"/>
                  <a:pt x="656648" y="568897"/>
                  <a:pt x="682330" y="580571"/>
                </a:cubicBezTo>
                <a:cubicBezTo>
                  <a:pt x="710186" y="593233"/>
                  <a:pt x="739731" y="602179"/>
                  <a:pt x="769416" y="609600"/>
                </a:cubicBezTo>
                <a:cubicBezTo>
                  <a:pt x="851406" y="630097"/>
                  <a:pt x="807912" y="620202"/>
                  <a:pt x="900044" y="638628"/>
                </a:cubicBezTo>
                <a:cubicBezTo>
                  <a:pt x="1006482" y="633790"/>
                  <a:pt x="1113149" y="632611"/>
                  <a:pt x="1219358" y="624114"/>
                </a:cubicBezTo>
                <a:cubicBezTo>
                  <a:pt x="1234609" y="622894"/>
                  <a:pt x="1250171" y="618087"/>
                  <a:pt x="1262901" y="609600"/>
                </a:cubicBezTo>
                <a:cubicBezTo>
                  <a:pt x="1279980" y="598214"/>
                  <a:pt x="1290675" y="579198"/>
                  <a:pt x="1306444" y="566057"/>
                </a:cubicBezTo>
                <a:cubicBezTo>
                  <a:pt x="1319845" y="554890"/>
                  <a:pt x="1335473" y="546704"/>
                  <a:pt x="1349987" y="537028"/>
                </a:cubicBezTo>
                <a:cubicBezTo>
                  <a:pt x="1361402" y="519906"/>
                  <a:pt x="1396392" y="475698"/>
                  <a:pt x="1393530" y="449943"/>
                </a:cubicBezTo>
                <a:cubicBezTo>
                  <a:pt x="1390151" y="419531"/>
                  <a:pt x="1374177" y="391886"/>
                  <a:pt x="1364501" y="362857"/>
                </a:cubicBezTo>
                <a:cubicBezTo>
                  <a:pt x="1359663" y="348343"/>
                  <a:pt x="1358474" y="332044"/>
                  <a:pt x="1349987" y="319314"/>
                </a:cubicBezTo>
                <a:cubicBezTo>
                  <a:pt x="1330635" y="290285"/>
                  <a:pt x="1302963" y="265326"/>
                  <a:pt x="1291930" y="232228"/>
                </a:cubicBezTo>
                <a:cubicBezTo>
                  <a:pt x="1266423" y="155708"/>
                  <a:pt x="1294274" y="217624"/>
                  <a:pt x="1233873" y="145143"/>
                </a:cubicBezTo>
                <a:cubicBezTo>
                  <a:pt x="1222706" y="131742"/>
                  <a:pt x="1219637" y="110845"/>
                  <a:pt x="1204844" y="101600"/>
                </a:cubicBezTo>
                <a:cubicBezTo>
                  <a:pt x="1204843" y="101600"/>
                  <a:pt x="1095988" y="65314"/>
                  <a:pt x="1074216" y="58057"/>
                </a:cubicBezTo>
                <a:cubicBezTo>
                  <a:pt x="1059702" y="53219"/>
                  <a:pt x="1045962" y="44109"/>
                  <a:pt x="1030673" y="43543"/>
                </a:cubicBezTo>
                <a:lnTo>
                  <a:pt x="638787" y="29028"/>
                </a:lnTo>
                <a:cubicBezTo>
                  <a:pt x="561585" y="13588"/>
                  <a:pt x="505919" y="0"/>
                  <a:pt x="421073" y="0"/>
                </a:cubicBezTo>
                <a:cubicBezTo>
                  <a:pt x="314525" y="0"/>
                  <a:pt x="208196" y="9676"/>
                  <a:pt x="101758" y="14514"/>
                </a:cubicBezTo>
                <a:cubicBezTo>
                  <a:pt x="60193" y="28369"/>
                  <a:pt x="40255" y="27803"/>
                  <a:pt x="14673" y="72571"/>
                </a:cubicBezTo>
                <a:cubicBezTo>
                  <a:pt x="4776" y="89891"/>
                  <a:pt x="4996" y="111276"/>
                  <a:pt x="158" y="130628"/>
                </a:cubicBezTo>
                <a:cubicBezTo>
                  <a:pt x="4996" y="198361"/>
                  <a:pt x="-9939" y="270539"/>
                  <a:pt x="14673" y="333828"/>
                </a:cubicBezTo>
                <a:cubicBezTo>
                  <a:pt x="37471" y="392451"/>
                  <a:pt x="179388" y="408086"/>
                  <a:pt x="217873" y="420914"/>
                </a:cubicBezTo>
                <a:cubicBezTo>
                  <a:pt x="349993" y="464953"/>
                  <a:pt x="141325" y="397399"/>
                  <a:pt x="333987" y="449943"/>
                </a:cubicBezTo>
                <a:cubicBezTo>
                  <a:pt x="363508" y="457994"/>
                  <a:pt x="392044" y="469295"/>
                  <a:pt x="421073" y="478971"/>
                </a:cubicBezTo>
                <a:lnTo>
                  <a:pt x="595244" y="537028"/>
                </a:lnTo>
                <a:lnTo>
                  <a:pt x="682330" y="566057"/>
                </a:lnTo>
                <a:cubicBezTo>
                  <a:pt x="696844" y="570895"/>
                  <a:pt x="712189" y="573729"/>
                  <a:pt x="725873" y="580571"/>
                </a:cubicBezTo>
                <a:lnTo>
                  <a:pt x="754901" y="595086"/>
                </a:lnTo>
              </a:path>
            </a:pathLst>
          </a:custGeom>
          <a:noFill/>
          <a:ln w="7620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50800" dir="18900000" algn="ctr" rotWithShape="0">
              <a:srgbClr val="000000">
                <a:alpha val="15000"/>
              </a:srgb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en-US" sz="6600" b="0" i="1" u="none" strike="noStrike" cap="none" normalizeH="0" baseline="0" smtClean="0">
              <a:ln>
                <a:noFill/>
              </a:ln>
              <a:solidFill>
                <a:srgbClr val="FF0000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75267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56345" y="1331199"/>
            <a:ext cx="7358743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My friends in Mexico, </a:t>
            </a:r>
            <a:r>
              <a:rPr lang="en-US" sz="4000" b="1" dirty="0" err="1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Juaquine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Antonio Fernandez Espinosa de </a:t>
            </a:r>
            <a:r>
              <a:rPr lang="en-US" sz="4000" b="1" dirty="0" err="1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los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4000" b="1" dirty="0" err="1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Monteros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, and his brother, Norberto,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actually had to put armed guards around their </a:t>
            </a:r>
            <a:r>
              <a:rPr lang="en-US" sz="4000" b="1" i="1" dirty="0" err="1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gusanos</a:t>
            </a:r>
            <a:r>
              <a:rPr lang="en-US" sz="40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at San </a:t>
            </a:r>
            <a:r>
              <a:rPr lang="en-US" sz="4000" b="1" dirty="0" err="1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Cayetano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to keep people from stealing them.</a:t>
            </a:r>
            <a:endParaRPr lang="en-US" sz="40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FFFF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6805401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769254" y="1781133"/>
            <a:ext cx="759097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 </a:t>
            </a:r>
            <a:r>
              <a:rPr lang="en-US" sz="40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declined the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Chef’s Brisbane Bugs Special </a:t>
            </a:r>
            <a:r>
              <a:rPr lang="en-US" sz="40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of the day . .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.</a:t>
            </a:r>
          </a:p>
          <a:p>
            <a:pPr algn="ctr"/>
            <a:endParaRPr lang="en-US" sz="20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4424770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769254" y="1781133"/>
            <a:ext cx="7590970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 </a:t>
            </a:r>
            <a:r>
              <a:rPr lang="en-US" sz="4000" b="1" dirty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declined the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Chef’s Brisbane Bugs </a:t>
            </a:r>
            <a:r>
              <a:rPr lang="en-US" sz="4000" b="1" dirty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Special of the day . .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.</a:t>
            </a:r>
          </a:p>
          <a:p>
            <a:pPr algn="ctr"/>
            <a:endParaRPr lang="en-US" sz="20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40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because I thought the “bugs” were </a:t>
            </a:r>
            <a:r>
              <a:rPr lang="en-US" sz="48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too expensive</a:t>
            </a:r>
            <a:r>
              <a:rPr lang="en-US" sz="40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. . .</a:t>
            </a:r>
          </a:p>
          <a:p>
            <a:pPr algn="ctr"/>
            <a:endParaRPr lang="en-US" sz="2000" b="1" i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927436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769254" y="1781133"/>
            <a:ext cx="759097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 </a:t>
            </a:r>
            <a:r>
              <a:rPr lang="en-US" sz="4000" b="1" dirty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declined the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Chef’s Brisbane Bugs </a:t>
            </a:r>
            <a:r>
              <a:rPr lang="en-US" sz="4000" b="1" dirty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Special of the day . .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.</a:t>
            </a:r>
          </a:p>
          <a:p>
            <a:pPr algn="ctr"/>
            <a:endParaRPr lang="en-US" sz="2000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40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because I thought the “bugs” were too expensive . . .</a:t>
            </a:r>
          </a:p>
          <a:p>
            <a:pPr algn="ctr"/>
            <a:endParaRPr lang="en-US" sz="2000" b="1" i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and that turned out not to be a good decision on my part . . . </a:t>
            </a:r>
            <a:endParaRPr lang="en-US" sz="40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5304033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85373" y="1577937"/>
            <a:ext cx="735874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Lots of people around the world eat bugs.</a:t>
            </a:r>
          </a:p>
          <a:p>
            <a:pPr algn="ctr"/>
            <a:endParaRPr lang="en-US" sz="24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6115234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85373" y="1577937"/>
            <a:ext cx="7358743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Lots of people around the world eat bugs.</a:t>
            </a:r>
          </a:p>
          <a:p>
            <a:pPr algn="ctr"/>
            <a:endParaRPr lang="en-US" sz="16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36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(especially in the region </a:t>
            </a:r>
          </a:p>
          <a:p>
            <a:pPr algn="ctr"/>
            <a:r>
              <a:rPr lang="en-US" sz="36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of the world that we were in)</a:t>
            </a:r>
          </a:p>
          <a:p>
            <a:pPr algn="ctr"/>
            <a:endParaRPr lang="en-US" sz="24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04447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85373" y="1577937"/>
            <a:ext cx="7358743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Lots of people around the world eat bugs.</a:t>
            </a:r>
          </a:p>
          <a:p>
            <a:pPr algn="ctr"/>
            <a:endParaRPr lang="en-US" sz="24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It’s </a:t>
            </a:r>
            <a:r>
              <a:rPr lang="en-US" sz="6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“normal”</a:t>
            </a:r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for them </a:t>
            </a:r>
          </a:p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to eat bugs.</a:t>
            </a:r>
          </a:p>
        </p:txBody>
      </p:sp>
    </p:spTree>
    <p:extLst>
      <p:ext uri="{BB962C8B-B14F-4D97-AF65-F5344CB8AC3E}">
        <p14:creationId xmlns:p14="http://schemas.microsoft.com/office/powerpoint/2010/main" val="250634642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2721" y="759485"/>
            <a:ext cx="6146607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2286000" y="6545697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800" dirty="0">
                <a:hlinkClick r:id="rId3"/>
              </a:rPr>
              <a:t>http://www.d.umn.edu/cla/faculty/troufs/anthfood/afinsects.html#title</a:t>
            </a:r>
            <a:endParaRPr lang="en-US" sz="800" dirty="0"/>
          </a:p>
        </p:txBody>
      </p:sp>
      <p:sp>
        <p:nvSpPr>
          <p:cNvPr id="6" name="Rectangle 5"/>
          <p:cNvSpPr/>
          <p:nvPr/>
        </p:nvSpPr>
        <p:spPr>
          <a:xfrm>
            <a:off x="2286006" y="370396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20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Eating bugs is called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Freeform 3"/>
          <p:cNvSpPr/>
          <p:nvPr/>
        </p:nvSpPr>
        <p:spPr bwMode="auto">
          <a:xfrm>
            <a:off x="2894876" y="242387"/>
            <a:ext cx="3368765" cy="1373052"/>
          </a:xfrm>
          <a:custGeom>
            <a:avLst/>
            <a:gdLst>
              <a:gd name="connsiteX0" fmla="*/ 1378857 w 3062514"/>
              <a:gd name="connsiteY0" fmla="*/ 1219200 h 1248229"/>
              <a:gd name="connsiteX1" fmla="*/ 1451428 w 3062514"/>
              <a:gd name="connsiteY1" fmla="*/ 1190172 h 1248229"/>
              <a:gd name="connsiteX2" fmla="*/ 1509486 w 3062514"/>
              <a:gd name="connsiteY2" fmla="*/ 1175657 h 1248229"/>
              <a:gd name="connsiteX3" fmla="*/ 2220686 w 3062514"/>
              <a:gd name="connsiteY3" fmla="*/ 1161143 h 1248229"/>
              <a:gd name="connsiteX4" fmla="*/ 2307771 w 3062514"/>
              <a:gd name="connsiteY4" fmla="*/ 1146629 h 1248229"/>
              <a:gd name="connsiteX5" fmla="*/ 2380343 w 3062514"/>
              <a:gd name="connsiteY5" fmla="*/ 1132114 h 1248229"/>
              <a:gd name="connsiteX6" fmla="*/ 2815771 w 3062514"/>
              <a:gd name="connsiteY6" fmla="*/ 1117600 h 1248229"/>
              <a:gd name="connsiteX7" fmla="*/ 2946400 w 3062514"/>
              <a:gd name="connsiteY7" fmla="*/ 1059543 h 1248229"/>
              <a:gd name="connsiteX8" fmla="*/ 2960914 w 3062514"/>
              <a:gd name="connsiteY8" fmla="*/ 1016000 h 1248229"/>
              <a:gd name="connsiteX9" fmla="*/ 2989943 w 3062514"/>
              <a:gd name="connsiteY9" fmla="*/ 972457 h 1248229"/>
              <a:gd name="connsiteX10" fmla="*/ 3018971 w 3062514"/>
              <a:gd name="connsiteY10" fmla="*/ 885372 h 1248229"/>
              <a:gd name="connsiteX11" fmla="*/ 3033486 w 3062514"/>
              <a:gd name="connsiteY11" fmla="*/ 740229 h 1248229"/>
              <a:gd name="connsiteX12" fmla="*/ 3048000 w 3062514"/>
              <a:gd name="connsiteY12" fmla="*/ 696686 h 1248229"/>
              <a:gd name="connsiteX13" fmla="*/ 3062514 w 3062514"/>
              <a:gd name="connsiteY13" fmla="*/ 624114 h 1248229"/>
              <a:gd name="connsiteX14" fmla="*/ 3048000 w 3062514"/>
              <a:gd name="connsiteY14" fmla="*/ 275772 h 1248229"/>
              <a:gd name="connsiteX15" fmla="*/ 3018971 w 3062514"/>
              <a:gd name="connsiteY15" fmla="*/ 232229 h 1248229"/>
              <a:gd name="connsiteX16" fmla="*/ 2989943 w 3062514"/>
              <a:gd name="connsiteY16" fmla="*/ 145143 h 1248229"/>
              <a:gd name="connsiteX17" fmla="*/ 2946400 w 3062514"/>
              <a:gd name="connsiteY17" fmla="*/ 116114 h 1248229"/>
              <a:gd name="connsiteX18" fmla="*/ 2859314 w 3062514"/>
              <a:gd name="connsiteY18" fmla="*/ 43543 h 1248229"/>
              <a:gd name="connsiteX19" fmla="*/ 2801257 w 3062514"/>
              <a:gd name="connsiteY19" fmla="*/ 29029 h 1248229"/>
              <a:gd name="connsiteX20" fmla="*/ 2685143 w 3062514"/>
              <a:gd name="connsiteY20" fmla="*/ 0 h 1248229"/>
              <a:gd name="connsiteX21" fmla="*/ 2061028 w 3062514"/>
              <a:gd name="connsiteY21" fmla="*/ 14514 h 1248229"/>
              <a:gd name="connsiteX22" fmla="*/ 2002971 w 3062514"/>
              <a:gd name="connsiteY22" fmla="*/ 29029 h 1248229"/>
              <a:gd name="connsiteX23" fmla="*/ 1857828 w 3062514"/>
              <a:gd name="connsiteY23" fmla="*/ 58057 h 1248229"/>
              <a:gd name="connsiteX24" fmla="*/ 1190171 w 3062514"/>
              <a:gd name="connsiteY24" fmla="*/ 43543 h 1248229"/>
              <a:gd name="connsiteX25" fmla="*/ 1103086 w 3062514"/>
              <a:gd name="connsiteY25" fmla="*/ 29029 h 1248229"/>
              <a:gd name="connsiteX26" fmla="*/ 986971 w 3062514"/>
              <a:gd name="connsiteY26" fmla="*/ 14514 h 1248229"/>
              <a:gd name="connsiteX27" fmla="*/ 420914 w 3062514"/>
              <a:gd name="connsiteY27" fmla="*/ 29029 h 1248229"/>
              <a:gd name="connsiteX28" fmla="*/ 377371 w 3062514"/>
              <a:gd name="connsiteY28" fmla="*/ 58057 h 1248229"/>
              <a:gd name="connsiteX29" fmla="*/ 319314 w 3062514"/>
              <a:gd name="connsiteY29" fmla="*/ 72572 h 1248229"/>
              <a:gd name="connsiteX30" fmla="*/ 188686 w 3062514"/>
              <a:gd name="connsiteY30" fmla="*/ 145143 h 1248229"/>
              <a:gd name="connsiteX31" fmla="*/ 101600 w 3062514"/>
              <a:gd name="connsiteY31" fmla="*/ 203200 h 1248229"/>
              <a:gd name="connsiteX32" fmla="*/ 0 w 3062514"/>
              <a:gd name="connsiteY32" fmla="*/ 275772 h 1248229"/>
              <a:gd name="connsiteX33" fmla="*/ 14514 w 3062514"/>
              <a:gd name="connsiteY33" fmla="*/ 870857 h 1248229"/>
              <a:gd name="connsiteX34" fmla="*/ 29028 w 3062514"/>
              <a:gd name="connsiteY34" fmla="*/ 914400 h 1248229"/>
              <a:gd name="connsiteX35" fmla="*/ 58057 w 3062514"/>
              <a:gd name="connsiteY35" fmla="*/ 957943 h 1248229"/>
              <a:gd name="connsiteX36" fmla="*/ 116114 w 3062514"/>
              <a:gd name="connsiteY36" fmla="*/ 1045029 h 1248229"/>
              <a:gd name="connsiteX37" fmla="*/ 174171 w 3062514"/>
              <a:gd name="connsiteY37" fmla="*/ 1146629 h 1248229"/>
              <a:gd name="connsiteX38" fmla="*/ 275771 w 3062514"/>
              <a:gd name="connsiteY38" fmla="*/ 1190172 h 1248229"/>
              <a:gd name="connsiteX39" fmla="*/ 841828 w 3062514"/>
              <a:gd name="connsiteY39" fmla="*/ 1233714 h 1248229"/>
              <a:gd name="connsiteX40" fmla="*/ 1088571 w 3062514"/>
              <a:gd name="connsiteY40" fmla="*/ 1248229 h 1248229"/>
              <a:gd name="connsiteX41" fmla="*/ 1407886 w 3062514"/>
              <a:gd name="connsiteY41" fmla="*/ 1233714 h 1248229"/>
              <a:gd name="connsiteX42" fmla="*/ 1465943 w 3062514"/>
              <a:gd name="connsiteY42" fmla="*/ 1219200 h 1248229"/>
              <a:gd name="connsiteX43" fmla="*/ 1509486 w 3062514"/>
              <a:gd name="connsiteY43" fmla="*/ 1204686 h 1248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3062514" h="1248229">
                <a:moveTo>
                  <a:pt x="1378857" y="1219200"/>
                </a:moveTo>
                <a:cubicBezTo>
                  <a:pt x="1403047" y="1209524"/>
                  <a:pt x="1426711" y="1198411"/>
                  <a:pt x="1451428" y="1190172"/>
                </a:cubicBezTo>
                <a:cubicBezTo>
                  <a:pt x="1470353" y="1183864"/>
                  <a:pt x="1489552" y="1176409"/>
                  <a:pt x="1509486" y="1175657"/>
                </a:cubicBezTo>
                <a:cubicBezTo>
                  <a:pt x="1746433" y="1166715"/>
                  <a:pt x="1983619" y="1165981"/>
                  <a:pt x="2220686" y="1161143"/>
                </a:cubicBezTo>
                <a:lnTo>
                  <a:pt x="2307771" y="1146629"/>
                </a:lnTo>
                <a:cubicBezTo>
                  <a:pt x="2332043" y="1142216"/>
                  <a:pt x="2355713" y="1133521"/>
                  <a:pt x="2380343" y="1132114"/>
                </a:cubicBezTo>
                <a:cubicBezTo>
                  <a:pt x="2525330" y="1123829"/>
                  <a:pt x="2670628" y="1122438"/>
                  <a:pt x="2815771" y="1117600"/>
                </a:cubicBezTo>
                <a:cubicBezTo>
                  <a:pt x="2919406" y="1083056"/>
                  <a:pt x="2877397" y="1105545"/>
                  <a:pt x="2946400" y="1059543"/>
                </a:cubicBezTo>
                <a:cubicBezTo>
                  <a:pt x="2951238" y="1045029"/>
                  <a:pt x="2954072" y="1029684"/>
                  <a:pt x="2960914" y="1016000"/>
                </a:cubicBezTo>
                <a:cubicBezTo>
                  <a:pt x="2968715" y="1000398"/>
                  <a:pt x="2982858" y="988398"/>
                  <a:pt x="2989943" y="972457"/>
                </a:cubicBezTo>
                <a:cubicBezTo>
                  <a:pt x="3002370" y="944496"/>
                  <a:pt x="3018971" y="885372"/>
                  <a:pt x="3018971" y="885372"/>
                </a:cubicBezTo>
                <a:cubicBezTo>
                  <a:pt x="3023809" y="836991"/>
                  <a:pt x="3026093" y="788286"/>
                  <a:pt x="3033486" y="740229"/>
                </a:cubicBezTo>
                <a:cubicBezTo>
                  <a:pt x="3035812" y="725107"/>
                  <a:pt x="3044289" y="711529"/>
                  <a:pt x="3048000" y="696686"/>
                </a:cubicBezTo>
                <a:cubicBezTo>
                  <a:pt x="3053983" y="672753"/>
                  <a:pt x="3057676" y="648305"/>
                  <a:pt x="3062514" y="624114"/>
                </a:cubicBezTo>
                <a:cubicBezTo>
                  <a:pt x="3057676" y="508000"/>
                  <a:pt x="3060834" y="391276"/>
                  <a:pt x="3048000" y="275772"/>
                </a:cubicBezTo>
                <a:cubicBezTo>
                  <a:pt x="3046074" y="258435"/>
                  <a:pt x="3026056" y="248170"/>
                  <a:pt x="3018971" y="232229"/>
                </a:cubicBezTo>
                <a:cubicBezTo>
                  <a:pt x="3006544" y="204267"/>
                  <a:pt x="3015403" y="162116"/>
                  <a:pt x="2989943" y="145143"/>
                </a:cubicBezTo>
                <a:cubicBezTo>
                  <a:pt x="2975429" y="135467"/>
                  <a:pt x="2959801" y="127281"/>
                  <a:pt x="2946400" y="116114"/>
                </a:cubicBezTo>
                <a:cubicBezTo>
                  <a:pt x="2909477" y="85345"/>
                  <a:pt x="2903827" y="62620"/>
                  <a:pt x="2859314" y="43543"/>
                </a:cubicBezTo>
                <a:cubicBezTo>
                  <a:pt x="2840979" y="35685"/>
                  <a:pt x="2820437" y="34509"/>
                  <a:pt x="2801257" y="29029"/>
                </a:cubicBezTo>
                <a:cubicBezTo>
                  <a:pt x="2697113" y="-727"/>
                  <a:pt x="2832696" y="29510"/>
                  <a:pt x="2685143" y="0"/>
                </a:cubicBezTo>
                <a:lnTo>
                  <a:pt x="2061028" y="14514"/>
                </a:lnTo>
                <a:cubicBezTo>
                  <a:pt x="2041098" y="15362"/>
                  <a:pt x="2022532" y="25117"/>
                  <a:pt x="2002971" y="29029"/>
                </a:cubicBezTo>
                <a:cubicBezTo>
                  <a:pt x="1825004" y="64623"/>
                  <a:pt x="1992703" y="24339"/>
                  <a:pt x="1857828" y="58057"/>
                </a:cubicBezTo>
                <a:lnTo>
                  <a:pt x="1190171" y="43543"/>
                </a:lnTo>
                <a:cubicBezTo>
                  <a:pt x="1160764" y="42412"/>
                  <a:pt x="1132219" y="33191"/>
                  <a:pt x="1103086" y="29029"/>
                </a:cubicBezTo>
                <a:cubicBezTo>
                  <a:pt x="1064472" y="23513"/>
                  <a:pt x="1025676" y="19352"/>
                  <a:pt x="986971" y="14514"/>
                </a:cubicBezTo>
                <a:cubicBezTo>
                  <a:pt x="798285" y="19352"/>
                  <a:pt x="609182" y="15581"/>
                  <a:pt x="420914" y="29029"/>
                </a:cubicBezTo>
                <a:cubicBezTo>
                  <a:pt x="403514" y="30272"/>
                  <a:pt x="393404" y="51185"/>
                  <a:pt x="377371" y="58057"/>
                </a:cubicBezTo>
                <a:cubicBezTo>
                  <a:pt x="359036" y="65915"/>
                  <a:pt x="338666" y="67734"/>
                  <a:pt x="319314" y="72572"/>
                </a:cubicBezTo>
                <a:cubicBezTo>
                  <a:pt x="219498" y="139115"/>
                  <a:pt x="265326" y="119596"/>
                  <a:pt x="188686" y="145143"/>
                </a:cubicBezTo>
                <a:cubicBezTo>
                  <a:pt x="159657" y="164495"/>
                  <a:pt x="129510" y="182267"/>
                  <a:pt x="101600" y="203200"/>
                </a:cubicBezTo>
                <a:cubicBezTo>
                  <a:pt x="29588" y="257210"/>
                  <a:pt x="63671" y="233324"/>
                  <a:pt x="0" y="275772"/>
                </a:cubicBezTo>
                <a:cubicBezTo>
                  <a:pt x="4838" y="474134"/>
                  <a:pt x="5504" y="672641"/>
                  <a:pt x="14514" y="870857"/>
                </a:cubicBezTo>
                <a:cubicBezTo>
                  <a:pt x="15209" y="886141"/>
                  <a:pt x="22186" y="900716"/>
                  <a:pt x="29028" y="914400"/>
                </a:cubicBezTo>
                <a:cubicBezTo>
                  <a:pt x="36829" y="930002"/>
                  <a:pt x="48381" y="943429"/>
                  <a:pt x="58057" y="957943"/>
                </a:cubicBezTo>
                <a:cubicBezTo>
                  <a:pt x="89191" y="1051346"/>
                  <a:pt x="48163" y="949899"/>
                  <a:pt x="116114" y="1045029"/>
                </a:cubicBezTo>
                <a:cubicBezTo>
                  <a:pt x="144569" y="1084865"/>
                  <a:pt x="139894" y="1112352"/>
                  <a:pt x="174171" y="1146629"/>
                </a:cubicBezTo>
                <a:cubicBezTo>
                  <a:pt x="210354" y="1182812"/>
                  <a:pt x="228188" y="1175897"/>
                  <a:pt x="275771" y="1190172"/>
                </a:cubicBezTo>
                <a:cubicBezTo>
                  <a:pt x="548616" y="1272026"/>
                  <a:pt x="153609" y="1206185"/>
                  <a:pt x="841828" y="1233714"/>
                </a:cubicBezTo>
                <a:cubicBezTo>
                  <a:pt x="924152" y="1237007"/>
                  <a:pt x="1006323" y="1243391"/>
                  <a:pt x="1088571" y="1248229"/>
                </a:cubicBezTo>
                <a:cubicBezTo>
                  <a:pt x="1195009" y="1243391"/>
                  <a:pt x="1301652" y="1241886"/>
                  <a:pt x="1407886" y="1233714"/>
                </a:cubicBezTo>
                <a:cubicBezTo>
                  <a:pt x="1427775" y="1232184"/>
                  <a:pt x="1446763" y="1224680"/>
                  <a:pt x="1465943" y="1219200"/>
                </a:cubicBezTo>
                <a:cubicBezTo>
                  <a:pt x="1480654" y="1214997"/>
                  <a:pt x="1509486" y="1204686"/>
                  <a:pt x="1509486" y="1204686"/>
                </a:cubicBezTo>
              </a:path>
            </a:pathLst>
          </a:cu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en-US" sz="6600" b="0" i="1" u="none" strike="noStrike" cap="none" normalizeH="0" baseline="0" smtClean="0">
              <a:ln>
                <a:noFill/>
              </a:ln>
              <a:solidFill>
                <a:srgbClr val="FF0000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11436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AutoShape 2"/>
          <p:cNvSpPr>
            <a:spLocks noChangeArrowheads="1"/>
          </p:cNvSpPr>
          <p:nvPr/>
        </p:nvSpPr>
        <p:spPr bwMode="auto">
          <a:xfrm>
            <a:off x="2914653" y="4610422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3" name="AutoShape 3"/>
          <p:cNvSpPr>
            <a:spLocks noChangeArrowheads="1"/>
          </p:cNvSpPr>
          <p:nvPr/>
        </p:nvSpPr>
        <p:spPr bwMode="auto">
          <a:xfrm>
            <a:off x="2533653" y="3943672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4" name="AutoShape 4"/>
          <p:cNvSpPr>
            <a:spLocks noChangeArrowheads="1"/>
          </p:cNvSpPr>
          <p:nvPr/>
        </p:nvSpPr>
        <p:spPr bwMode="auto">
          <a:xfrm flipV="1">
            <a:off x="1847852" y="4867597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6" name="AutoShape 6"/>
          <p:cNvSpPr>
            <a:spLocks noChangeArrowheads="1"/>
          </p:cNvSpPr>
          <p:nvPr/>
        </p:nvSpPr>
        <p:spPr bwMode="auto">
          <a:xfrm>
            <a:off x="2495550" y="4610422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7" name="AutoShape 7"/>
          <p:cNvSpPr>
            <a:spLocks noChangeArrowheads="1"/>
          </p:cNvSpPr>
          <p:nvPr/>
        </p:nvSpPr>
        <p:spPr bwMode="auto">
          <a:xfrm>
            <a:off x="3181350" y="5010472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6088" name="AutoShape 8"/>
          <p:cNvSpPr>
            <a:spLocks noChangeArrowheads="1"/>
          </p:cNvSpPr>
          <p:nvPr/>
        </p:nvSpPr>
        <p:spPr bwMode="auto">
          <a:xfrm>
            <a:off x="3238501" y="5296222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46089" name="AutoShape 9"/>
          <p:cNvSpPr>
            <a:spLocks noChangeArrowheads="1"/>
          </p:cNvSpPr>
          <p:nvPr/>
        </p:nvSpPr>
        <p:spPr bwMode="auto">
          <a:xfrm>
            <a:off x="2724150" y="5334322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92882" y="369666"/>
            <a:ext cx="7315200" cy="54772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Rectangle 13"/>
          <p:cNvSpPr/>
          <p:nvPr/>
        </p:nvSpPr>
        <p:spPr>
          <a:xfrm>
            <a:off x="1400648" y="5849303"/>
            <a:ext cx="63645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i="1" dirty="0" smtClean="0">
                <a:solidFill>
                  <a:srgbClr val="FFFFFF"/>
                </a:solidFill>
              </a:rPr>
              <a:t>The Desert People</a:t>
            </a:r>
          </a:p>
          <a:p>
            <a:pPr algn="ctr"/>
            <a:r>
              <a:rPr lang="en-US" sz="2400" dirty="0" smtClean="0">
                <a:solidFill>
                  <a:srgbClr val="FFFFFF"/>
                </a:solidFill>
              </a:rPr>
              <a:t>Great Western Desert, Australia</a:t>
            </a:r>
            <a:endParaRPr lang="en-US" sz="11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7125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050" name="Picture 2" descr="https://upload.wikimedia.org/wikipedia/commons/thumb/7/76/Insect_food_stall.JPG/360px-Insect_food_stal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70" y="0"/>
            <a:ext cx="914399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5537483"/>
            <a:ext cx="4572000" cy="110799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2000" b="1" dirty="0">
                <a:solidFill>
                  <a:srgbClr val="FFFFFF"/>
                </a:solidFill>
              </a:rPr>
              <a:t>Deep fried insects</a:t>
            </a:r>
            <a:r>
              <a:rPr lang="en-US" dirty="0">
                <a:solidFill>
                  <a:srgbClr val="FFFFFF"/>
                </a:solidFill>
              </a:rPr>
              <a:t/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sold at food stall for human consumption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in </a:t>
            </a:r>
            <a:r>
              <a:rPr lang="en-US" sz="2800" b="1" dirty="0">
                <a:solidFill>
                  <a:srgbClr val="FFFFFF"/>
                </a:solidFill>
              </a:rPr>
              <a:t>Bangkok, Thailand</a:t>
            </a:r>
            <a:endParaRPr lang="en-US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57963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85373" y="1577937"/>
            <a:ext cx="7358743" cy="32008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Lots of people around the world eat bugs.</a:t>
            </a:r>
          </a:p>
          <a:p>
            <a:pPr algn="ctr"/>
            <a:endParaRPr lang="en-US" sz="24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It’s </a:t>
            </a:r>
            <a:r>
              <a:rPr lang="en-US" sz="5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“normal”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for them </a:t>
            </a:r>
          </a:p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to eat bugs.</a:t>
            </a:r>
          </a:p>
        </p:txBody>
      </p:sp>
    </p:spTree>
    <p:extLst>
      <p:ext uri="{BB962C8B-B14F-4D97-AF65-F5344CB8AC3E}">
        <p14:creationId xmlns:p14="http://schemas.microsoft.com/office/powerpoint/2010/main" val="41141849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3050" y="409575"/>
            <a:ext cx="6057900" cy="603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2271486" y="6419397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hlinkClick r:id="rId3"/>
              </a:rPr>
              <a:t>https://www.indietraveller.co/giant-fat-bottomed-ants/</a:t>
            </a:r>
            <a:endParaRPr lang="en-US" sz="1200" dirty="0"/>
          </a:p>
        </p:txBody>
      </p:sp>
      <p:sp>
        <p:nvSpPr>
          <p:cNvPr id="4" name="Rectangle 3"/>
          <p:cNvSpPr/>
          <p:nvPr/>
        </p:nvSpPr>
        <p:spPr>
          <a:xfrm>
            <a:off x="3926115" y="741403"/>
            <a:ext cx="322943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/>
              <a:t>(</a:t>
            </a:r>
            <a:r>
              <a:rPr lang="en-US" sz="2400" i="1" dirty="0" err="1" smtClean="0"/>
              <a:t>Hormigas</a:t>
            </a:r>
            <a:r>
              <a:rPr lang="en-US" sz="2400" i="1" dirty="0" smtClean="0"/>
              <a:t> </a:t>
            </a:r>
            <a:r>
              <a:rPr lang="en-US" sz="2400" i="1" dirty="0" err="1" smtClean="0"/>
              <a:t>Colunas</a:t>
            </a:r>
            <a:r>
              <a:rPr lang="en-US" sz="2400" dirty="0" smtClean="0"/>
              <a:t>)</a:t>
            </a:r>
            <a:endParaRPr lang="en-US" sz="2400" dirty="0"/>
          </a:p>
        </p:txBody>
      </p:sp>
      <p:sp>
        <p:nvSpPr>
          <p:cNvPr id="7" name="Rectangle 6"/>
          <p:cNvSpPr/>
          <p:nvPr/>
        </p:nvSpPr>
        <p:spPr>
          <a:xfrm>
            <a:off x="1756229" y="4538846"/>
            <a:ext cx="566057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 student from Colombia who lived with us for a year came from a town famous for </a:t>
            </a:r>
            <a:r>
              <a:rPr lang="en-US" sz="2400" b="1" dirty="0" err="1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it;s</a:t>
            </a: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“big ass ants”</a:t>
            </a:r>
          </a:p>
        </p:txBody>
      </p:sp>
    </p:spTree>
    <p:extLst>
      <p:ext uri="{BB962C8B-B14F-4D97-AF65-F5344CB8AC3E}">
        <p14:creationId xmlns:p14="http://schemas.microsoft.com/office/powerpoint/2010/main" val="448380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654629" y="6491967"/>
            <a:ext cx="582022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hlinkClick r:id="rId2"/>
              </a:rPr>
              <a:t>https://www.pastemagazine.com/articles/2016/08/travel-food-in-colombia.html</a:t>
            </a:r>
            <a:endParaRPr lang="en-US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042" y="609600"/>
            <a:ext cx="7238743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015972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85373" y="1577937"/>
            <a:ext cx="7358743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Lots of people around the world eat bugs.</a:t>
            </a:r>
          </a:p>
          <a:p>
            <a:pPr algn="ctr"/>
            <a:endParaRPr lang="en-US" sz="24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It’s “normal” for them </a:t>
            </a:r>
          </a:p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to eat bugs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.</a:t>
            </a:r>
          </a:p>
          <a:p>
            <a:pPr algn="ctr"/>
            <a:endParaRPr lang="en-US" sz="2000" b="1" dirty="0">
              <a:ln>
                <a:solidFill>
                  <a:srgbClr val="0C0600"/>
                </a:solidFill>
                <a:miter lim="800000"/>
              </a:ln>
              <a:solidFill>
                <a:srgbClr val="FFFFFF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In fact, bugs may be the food of the future . . .</a:t>
            </a:r>
          </a:p>
        </p:txBody>
      </p:sp>
    </p:spTree>
    <p:extLst>
      <p:ext uri="{BB962C8B-B14F-4D97-AF65-F5344CB8AC3E}">
        <p14:creationId xmlns:p14="http://schemas.microsoft.com/office/powerpoint/2010/main" val="31876601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050" name="Picture 2" descr="efficiency of food produc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802" y="106577"/>
            <a:ext cx="7369242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132114" y="6491630"/>
            <a:ext cx="687977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000000"/>
                </a:solidFill>
                <a:hlinkClick r:id="rId3"/>
              </a:rPr>
              <a:t>http://skepchick.org/2011/12/how-to-make-sure-you-are-never-invited-to-a-potluck-again-ever/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874802" y="6003893"/>
            <a:ext cx="736924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</a:t>
            </a: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nd a future with high profit margins . . .</a:t>
            </a:r>
          </a:p>
        </p:txBody>
      </p:sp>
    </p:spTree>
    <p:extLst>
      <p:ext uri="{BB962C8B-B14F-4D97-AF65-F5344CB8AC3E}">
        <p14:creationId xmlns:p14="http://schemas.microsoft.com/office/powerpoint/2010/main" val="35979274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677" y="293242"/>
            <a:ext cx="7327295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981766" y="6181363"/>
            <a:ext cx="717526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i="1" dirty="0" smtClean="0"/>
              <a:t>The Independent</a:t>
            </a:r>
            <a:r>
              <a:rPr lang="en-US" sz="1600" dirty="0" smtClean="0"/>
              <a:t>, 26 May 2017</a:t>
            </a:r>
          </a:p>
          <a:p>
            <a:pPr algn="ctr"/>
            <a:r>
              <a:rPr lang="en-US" sz="1200" dirty="0" smtClean="0">
                <a:hlinkClick r:id="rId3"/>
              </a:rPr>
              <a:t>link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3598961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1740" y="233595"/>
            <a:ext cx="6337841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3143379" y="6493264"/>
            <a:ext cx="285482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solidFill>
                  <a:srgbClr val="000000"/>
                </a:solidFill>
                <a:hlinkClick r:id="rId3"/>
              </a:rPr>
              <a:t>http://www.bbc.com/news/uk-39039395</a:t>
            </a:r>
            <a:endParaRPr lang="en-US" sz="12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3985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919" y="508012"/>
            <a:ext cx="8766175" cy="5840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878133" y="4474063"/>
            <a:ext cx="7358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9,000,000,000 people</a:t>
            </a:r>
            <a:endParaRPr lang="en-US" sz="40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143379" y="6493264"/>
            <a:ext cx="285482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solidFill>
                  <a:srgbClr val="000000"/>
                </a:solidFill>
                <a:hlinkClick r:id="rId3"/>
              </a:rPr>
              <a:t>http://www.bbc.com/news/uk-39039395</a:t>
            </a:r>
            <a:endParaRPr lang="en-US" sz="12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099060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144" y="611191"/>
            <a:ext cx="8721725" cy="563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3143379" y="6493264"/>
            <a:ext cx="285482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solidFill>
                  <a:srgbClr val="000000"/>
                </a:solidFill>
                <a:hlinkClick r:id="rId3"/>
              </a:rPr>
              <a:t>http://www.bbc.com/news/uk-39039395</a:t>
            </a:r>
            <a:endParaRPr lang="en-US" sz="12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263498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94" y="165715"/>
            <a:ext cx="8812213" cy="6469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3143379" y="6493264"/>
            <a:ext cx="285482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solidFill>
                  <a:srgbClr val="000000"/>
                </a:solidFill>
                <a:hlinkClick r:id="rId3"/>
              </a:rPr>
              <a:t>http://www.bbc.com/news/uk-39039395</a:t>
            </a:r>
            <a:endParaRPr lang="en-US" sz="12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0256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769254" y="1781133"/>
            <a:ext cx="759097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 </a:t>
            </a:r>
            <a:r>
              <a:rPr lang="en-US" sz="4000" b="1" dirty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declined the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Chef’s Brisbane Bugs </a:t>
            </a:r>
            <a:r>
              <a:rPr lang="en-US" sz="4000" b="1" dirty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Special of the day . .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.</a:t>
            </a:r>
          </a:p>
          <a:p>
            <a:pPr algn="ctr"/>
            <a:endParaRPr lang="en-US" sz="2000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40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because I thought the “bugs” were too expensive . . .</a:t>
            </a:r>
          </a:p>
          <a:p>
            <a:pPr algn="ctr"/>
            <a:endParaRPr lang="en-US" sz="2000" b="1" i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and that turned out not to be a good decision on my part . . . </a:t>
            </a:r>
            <a:endParaRPr lang="en-US" sz="40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699794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856343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Freeform 1"/>
          <p:cNvSpPr/>
          <p:nvPr/>
        </p:nvSpPr>
        <p:spPr bwMode="auto">
          <a:xfrm>
            <a:off x="2392820" y="2565070"/>
            <a:ext cx="5227180" cy="791688"/>
          </a:xfrm>
          <a:custGeom>
            <a:avLst/>
            <a:gdLst>
              <a:gd name="connsiteX0" fmla="*/ 2614609 w 5227180"/>
              <a:gd name="connsiteY0" fmla="*/ 783772 h 870857"/>
              <a:gd name="connsiteX1" fmla="*/ 3470952 w 5227180"/>
              <a:gd name="connsiteY1" fmla="*/ 769257 h 870857"/>
              <a:gd name="connsiteX2" fmla="*/ 3601580 w 5227180"/>
              <a:gd name="connsiteY2" fmla="*/ 798286 h 870857"/>
              <a:gd name="connsiteX3" fmla="*/ 3645123 w 5227180"/>
              <a:gd name="connsiteY3" fmla="*/ 812800 h 870857"/>
              <a:gd name="connsiteX4" fmla="*/ 3790266 w 5227180"/>
              <a:gd name="connsiteY4" fmla="*/ 827315 h 870857"/>
              <a:gd name="connsiteX5" fmla="*/ 3920895 w 5227180"/>
              <a:gd name="connsiteY5" fmla="*/ 856343 h 870857"/>
              <a:gd name="connsiteX6" fmla="*/ 4007980 w 5227180"/>
              <a:gd name="connsiteY6" fmla="*/ 870857 h 870857"/>
              <a:gd name="connsiteX7" fmla="*/ 4240209 w 5227180"/>
              <a:gd name="connsiteY7" fmla="*/ 856343 h 870857"/>
              <a:gd name="connsiteX8" fmla="*/ 4327295 w 5227180"/>
              <a:gd name="connsiteY8" fmla="*/ 827315 h 870857"/>
              <a:gd name="connsiteX9" fmla="*/ 4370837 w 5227180"/>
              <a:gd name="connsiteY9" fmla="*/ 798286 h 870857"/>
              <a:gd name="connsiteX10" fmla="*/ 4675637 w 5227180"/>
              <a:gd name="connsiteY10" fmla="*/ 769257 h 870857"/>
              <a:gd name="connsiteX11" fmla="*/ 4762723 w 5227180"/>
              <a:gd name="connsiteY11" fmla="*/ 754743 h 870857"/>
              <a:gd name="connsiteX12" fmla="*/ 4849809 w 5227180"/>
              <a:gd name="connsiteY12" fmla="*/ 725715 h 870857"/>
              <a:gd name="connsiteX13" fmla="*/ 4980437 w 5227180"/>
              <a:gd name="connsiteY13" fmla="*/ 696686 h 870857"/>
              <a:gd name="connsiteX14" fmla="*/ 5067523 w 5227180"/>
              <a:gd name="connsiteY14" fmla="*/ 667657 h 870857"/>
              <a:gd name="connsiteX15" fmla="*/ 5111066 w 5227180"/>
              <a:gd name="connsiteY15" fmla="*/ 653143 h 870857"/>
              <a:gd name="connsiteX16" fmla="*/ 5154609 w 5227180"/>
              <a:gd name="connsiteY16" fmla="*/ 638629 h 870857"/>
              <a:gd name="connsiteX17" fmla="*/ 5198152 w 5227180"/>
              <a:gd name="connsiteY17" fmla="*/ 609600 h 870857"/>
              <a:gd name="connsiteX18" fmla="*/ 5212666 w 5227180"/>
              <a:gd name="connsiteY18" fmla="*/ 566057 h 870857"/>
              <a:gd name="connsiteX19" fmla="*/ 5227180 w 5227180"/>
              <a:gd name="connsiteY19" fmla="*/ 449943 h 870857"/>
              <a:gd name="connsiteX20" fmla="*/ 5212666 w 5227180"/>
              <a:gd name="connsiteY20" fmla="*/ 217715 h 870857"/>
              <a:gd name="connsiteX21" fmla="*/ 5125580 w 5227180"/>
              <a:gd name="connsiteY21" fmla="*/ 159657 h 870857"/>
              <a:gd name="connsiteX22" fmla="*/ 5082037 w 5227180"/>
              <a:gd name="connsiteY22" fmla="*/ 130629 h 870857"/>
              <a:gd name="connsiteX23" fmla="*/ 5038495 w 5227180"/>
              <a:gd name="connsiteY23" fmla="*/ 116115 h 870857"/>
              <a:gd name="connsiteX24" fmla="*/ 4748209 w 5227180"/>
              <a:gd name="connsiteY24" fmla="*/ 72572 h 870857"/>
              <a:gd name="connsiteX25" fmla="*/ 4603066 w 5227180"/>
              <a:gd name="connsiteY25" fmla="*/ 43543 h 870857"/>
              <a:gd name="connsiteX26" fmla="*/ 4341809 w 5227180"/>
              <a:gd name="connsiteY26" fmla="*/ 29029 h 870857"/>
              <a:gd name="connsiteX27" fmla="*/ 3688666 w 5227180"/>
              <a:gd name="connsiteY27" fmla="*/ 14515 h 870857"/>
              <a:gd name="connsiteX28" fmla="*/ 2309809 w 5227180"/>
              <a:gd name="connsiteY28" fmla="*/ 0 h 870857"/>
              <a:gd name="connsiteX29" fmla="*/ 1409923 w 5227180"/>
              <a:gd name="connsiteY29" fmla="*/ 14515 h 870857"/>
              <a:gd name="connsiteX30" fmla="*/ 1250266 w 5227180"/>
              <a:gd name="connsiteY30" fmla="*/ 43543 h 870857"/>
              <a:gd name="connsiteX31" fmla="*/ 481009 w 5227180"/>
              <a:gd name="connsiteY31" fmla="*/ 72572 h 870857"/>
              <a:gd name="connsiteX32" fmla="*/ 350380 w 5227180"/>
              <a:gd name="connsiteY32" fmla="*/ 116115 h 870857"/>
              <a:gd name="connsiteX33" fmla="*/ 306837 w 5227180"/>
              <a:gd name="connsiteY33" fmla="*/ 130629 h 870857"/>
              <a:gd name="connsiteX34" fmla="*/ 248780 w 5227180"/>
              <a:gd name="connsiteY34" fmla="*/ 145143 h 870857"/>
              <a:gd name="connsiteX35" fmla="*/ 205237 w 5227180"/>
              <a:gd name="connsiteY35" fmla="*/ 159657 h 870857"/>
              <a:gd name="connsiteX36" fmla="*/ 89123 w 5227180"/>
              <a:gd name="connsiteY36" fmla="*/ 188686 h 870857"/>
              <a:gd name="connsiteX37" fmla="*/ 31066 w 5227180"/>
              <a:gd name="connsiteY37" fmla="*/ 275772 h 870857"/>
              <a:gd name="connsiteX38" fmla="*/ 2037 w 5227180"/>
              <a:gd name="connsiteY38" fmla="*/ 319315 h 870857"/>
              <a:gd name="connsiteX39" fmla="*/ 16552 w 5227180"/>
              <a:gd name="connsiteY39" fmla="*/ 609600 h 870857"/>
              <a:gd name="connsiteX40" fmla="*/ 147180 w 5227180"/>
              <a:gd name="connsiteY40" fmla="*/ 653143 h 870857"/>
              <a:gd name="connsiteX41" fmla="*/ 190723 w 5227180"/>
              <a:gd name="connsiteY41" fmla="*/ 667657 h 870857"/>
              <a:gd name="connsiteX42" fmla="*/ 277809 w 5227180"/>
              <a:gd name="connsiteY42" fmla="*/ 711200 h 870857"/>
              <a:gd name="connsiteX43" fmla="*/ 321352 w 5227180"/>
              <a:gd name="connsiteY43" fmla="*/ 740229 h 870857"/>
              <a:gd name="connsiteX44" fmla="*/ 451980 w 5227180"/>
              <a:gd name="connsiteY44" fmla="*/ 769257 h 870857"/>
              <a:gd name="connsiteX45" fmla="*/ 582609 w 5227180"/>
              <a:gd name="connsiteY45" fmla="*/ 798286 h 870857"/>
              <a:gd name="connsiteX46" fmla="*/ 887409 w 5227180"/>
              <a:gd name="connsiteY46" fmla="*/ 812800 h 870857"/>
              <a:gd name="connsiteX47" fmla="*/ 1293809 w 5227180"/>
              <a:gd name="connsiteY47" fmla="*/ 812800 h 870857"/>
              <a:gd name="connsiteX48" fmla="*/ 1337352 w 5227180"/>
              <a:gd name="connsiteY48" fmla="*/ 798286 h 870857"/>
              <a:gd name="connsiteX49" fmla="*/ 1395409 w 5227180"/>
              <a:gd name="connsiteY49" fmla="*/ 783772 h 870857"/>
              <a:gd name="connsiteX50" fmla="*/ 1482495 w 5227180"/>
              <a:gd name="connsiteY50" fmla="*/ 769257 h 870857"/>
              <a:gd name="connsiteX51" fmla="*/ 1555066 w 5227180"/>
              <a:gd name="connsiteY51" fmla="*/ 754743 h 870857"/>
              <a:gd name="connsiteX52" fmla="*/ 1772780 w 5227180"/>
              <a:gd name="connsiteY52" fmla="*/ 725715 h 870857"/>
              <a:gd name="connsiteX53" fmla="*/ 2092095 w 5227180"/>
              <a:gd name="connsiteY53" fmla="*/ 754743 h 870857"/>
              <a:gd name="connsiteX54" fmla="*/ 2164666 w 5227180"/>
              <a:gd name="connsiteY54" fmla="*/ 769257 h 870857"/>
              <a:gd name="connsiteX55" fmla="*/ 2222723 w 5227180"/>
              <a:gd name="connsiteY55" fmla="*/ 783772 h 870857"/>
              <a:gd name="connsiteX56" fmla="*/ 2687180 w 5227180"/>
              <a:gd name="connsiteY56" fmla="*/ 783772 h 870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5227180" h="870857">
                <a:moveTo>
                  <a:pt x="2614609" y="783772"/>
                </a:moveTo>
                <a:cubicBezTo>
                  <a:pt x="3374391" y="752760"/>
                  <a:pt x="3089722" y="731135"/>
                  <a:pt x="3470952" y="769257"/>
                </a:cubicBezTo>
                <a:cubicBezTo>
                  <a:pt x="3568968" y="801931"/>
                  <a:pt x="3448325" y="764230"/>
                  <a:pt x="3601580" y="798286"/>
                </a:cubicBezTo>
                <a:cubicBezTo>
                  <a:pt x="3616515" y="801605"/>
                  <a:pt x="3630001" y="810474"/>
                  <a:pt x="3645123" y="812800"/>
                </a:cubicBezTo>
                <a:cubicBezTo>
                  <a:pt x="3693180" y="820193"/>
                  <a:pt x="3742070" y="820889"/>
                  <a:pt x="3790266" y="827315"/>
                </a:cubicBezTo>
                <a:cubicBezTo>
                  <a:pt x="3866311" y="837455"/>
                  <a:pt x="3851912" y="842547"/>
                  <a:pt x="3920895" y="856343"/>
                </a:cubicBezTo>
                <a:cubicBezTo>
                  <a:pt x="3949752" y="862114"/>
                  <a:pt x="3978952" y="866019"/>
                  <a:pt x="4007980" y="870857"/>
                </a:cubicBezTo>
                <a:cubicBezTo>
                  <a:pt x="4085390" y="866019"/>
                  <a:pt x="4163359" y="866822"/>
                  <a:pt x="4240209" y="856343"/>
                </a:cubicBezTo>
                <a:cubicBezTo>
                  <a:pt x="4270527" y="852209"/>
                  <a:pt x="4327295" y="827315"/>
                  <a:pt x="4327295" y="827315"/>
                </a:cubicBezTo>
                <a:cubicBezTo>
                  <a:pt x="4341809" y="817639"/>
                  <a:pt x="4354288" y="803802"/>
                  <a:pt x="4370837" y="798286"/>
                </a:cubicBezTo>
                <a:cubicBezTo>
                  <a:pt x="4430394" y="778434"/>
                  <a:pt x="4673905" y="769372"/>
                  <a:pt x="4675637" y="769257"/>
                </a:cubicBezTo>
                <a:cubicBezTo>
                  <a:pt x="4704666" y="764419"/>
                  <a:pt x="4734173" y="761880"/>
                  <a:pt x="4762723" y="754743"/>
                </a:cubicBezTo>
                <a:cubicBezTo>
                  <a:pt x="4792408" y="747322"/>
                  <a:pt x="4819804" y="731716"/>
                  <a:pt x="4849809" y="725715"/>
                </a:cubicBezTo>
                <a:cubicBezTo>
                  <a:pt x="4891232" y="717430"/>
                  <a:pt x="4939450" y="708982"/>
                  <a:pt x="4980437" y="696686"/>
                </a:cubicBezTo>
                <a:cubicBezTo>
                  <a:pt x="5009745" y="687893"/>
                  <a:pt x="5038494" y="677333"/>
                  <a:pt x="5067523" y="667657"/>
                </a:cubicBezTo>
                <a:lnTo>
                  <a:pt x="5111066" y="653143"/>
                </a:lnTo>
                <a:lnTo>
                  <a:pt x="5154609" y="638629"/>
                </a:lnTo>
                <a:cubicBezTo>
                  <a:pt x="5169123" y="628953"/>
                  <a:pt x="5187255" y="623222"/>
                  <a:pt x="5198152" y="609600"/>
                </a:cubicBezTo>
                <a:cubicBezTo>
                  <a:pt x="5207709" y="597653"/>
                  <a:pt x="5209929" y="581110"/>
                  <a:pt x="5212666" y="566057"/>
                </a:cubicBezTo>
                <a:cubicBezTo>
                  <a:pt x="5219643" y="527680"/>
                  <a:pt x="5222342" y="488648"/>
                  <a:pt x="5227180" y="449943"/>
                </a:cubicBezTo>
                <a:cubicBezTo>
                  <a:pt x="5222342" y="372534"/>
                  <a:pt x="5228644" y="293612"/>
                  <a:pt x="5212666" y="217715"/>
                </a:cubicBezTo>
                <a:cubicBezTo>
                  <a:pt x="5202955" y="171590"/>
                  <a:pt x="5155315" y="174525"/>
                  <a:pt x="5125580" y="159657"/>
                </a:cubicBezTo>
                <a:cubicBezTo>
                  <a:pt x="5109978" y="151856"/>
                  <a:pt x="5097639" y="138430"/>
                  <a:pt x="5082037" y="130629"/>
                </a:cubicBezTo>
                <a:cubicBezTo>
                  <a:pt x="5068353" y="123787"/>
                  <a:pt x="5053402" y="119555"/>
                  <a:pt x="5038495" y="116115"/>
                </a:cubicBezTo>
                <a:cubicBezTo>
                  <a:pt x="4891041" y="82087"/>
                  <a:pt x="4897739" y="87525"/>
                  <a:pt x="4748209" y="72572"/>
                </a:cubicBezTo>
                <a:cubicBezTo>
                  <a:pt x="4697781" y="59964"/>
                  <a:pt x="4656453" y="47992"/>
                  <a:pt x="4603066" y="43543"/>
                </a:cubicBezTo>
                <a:cubicBezTo>
                  <a:pt x="4516147" y="36300"/>
                  <a:pt x="4428985" y="31796"/>
                  <a:pt x="4341809" y="29029"/>
                </a:cubicBezTo>
                <a:lnTo>
                  <a:pt x="3688666" y="14515"/>
                </a:lnTo>
                <a:lnTo>
                  <a:pt x="2309809" y="0"/>
                </a:lnTo>
                <a:lnTo>
                  <a:pt x="1409923" y="14515"/>
                </a:lnTo>
                <a:cubicBezTo>
                  <a:pt x="1299753" y="17755"/>
                  <a:pt x="1350647" y="36108"/>
                  <a:pt x="1250266" y="43543"/>
                </a:cubicBezTo>
                <a:cubicBezTo>
                  <a:pt x="1102205" y="54510"/>
                  <a:pt x="585136" y="69213"/>
                  <a:pt x="481009" y="72572"/>
                </a:cubicBezTo>
                <a:lnTo>
                  <a:pt x="350380" y="116115"/>
                </a:lnTo>
                <a:cubicBezTo>
                  <a:pt x="335866" y="120953"/>
                  <a:pt x="321680" y="126918"/>
                  <a:pt x="306837" y="130629"/>
                </a:cubicBezTo>
                <a:cubicBezTo>
                  <a:pt x="287485" y="135467"/>
                  <a:pt x="267960" y="139663"/>
                  <a:pt x="248780" y="145143"/>
                </a:cubicBezTo>
                <a:cubicBezTo>
                  <a:pt x="234069" y="149346"/>
                  <a:pt x="220080" y="155946"/>
                  <a:pt x="205237" y="159657"/>
                </a:cubicBezTo>
                <a:lnTo>
                  <a:pt x="89123" y="188686"/>
                </a:lnTo>
                <a:lnTo>
                  <a:pt x="31066" y="275772"/>
                </a:lnTo>
                <a:lnTo>
                  <a:pt x="2037" y="319315"/>
                </a:lnTo>
                <a:cubicBezTo>
                  <a:pt x="6875" y="416077"/>
                  <a:pt x="-12823" y="517278"/>
                  <a:pt x="16552" y="609600"/>
                </a:cubicBezTo>
                <a:cubicBezTo>
                  <a:pt x="16553" y="609602"/>
                  <a:pt x="125408" y="645886"/>
                  <a:pt x="147180" y="653143"/>
                </a:cubicBezTo>
                <a:lnTo>
                  <a:pt x="190723" y="667657"/>
                </a:lnTo>
                <a:cubicBezTo>
                  <a:pt x="315512" y="750850"/>
                  <a:pt x="157625" y="651108"/>
                  <a:pt x="277809" y="711200"/>
                </a:cubicBezTo>
                <a:cubicBezTo>
                  <a:pt x="293411" y="719001"/>
                  <a:pt x="305318" y="733357"/>
                  <a:pt x="321352" y="740229"/>
                </a:cubicBezTo>
                <a:cubicBezTo>
                  <a:pt x="340411" y="748397"/>
                  <a:pt x="437674" y="766078"/>
                  <a:pt x="451980" y="769257"/>
                </a:cubicBezTo>
                <a:cubicBezTo>
                  <a:pt x="486549" y="776939"/>
                  <a:pt x="549122" y="795710"/>
                  <a:pt x="582609" y="798286"/>
                </a:cubicBezTo>
                <a:cubicBezTo>
                  <a:pt x="684025" y="806087"/>
                  <a:pt x="785809" y="807962"/>
                  <a:pt x="887409" y="812800"/>
                </a:cubicBezTo>
                <a:cubicBezTo>
                  <a:pt x="1080713" y="834279"/>
                  <a:pt x="1034824" y="836344"/>
                  <a:pt x="1293809" y="812800"/>
                </a:cubicBezTo>
                <a:cubicBezTo>
                  <a:pt x="1309046" y="811415"/>
                  <a:pt x="1322641" y="802489"/>
                  <a:pt x="1337352" y="798286"/>
                </a:cubicBezTo>
                <a:cubicBezTo>
                  <a:pt x="1356532" y="792806"/>
                  <a:pt x="1375848" y="787684"/>
                  <a:pt x="1395409" y="783772"/>
                </a:cubicBezTo>
                <a:cubicBezTo>
                  <a:pt x="1424267" y="778000"/>
                  <a:pt x="1453541" y="774522"/>
                  <a:pt x="1482495" y="769257"/>
                </a:cubicBezTo>
                <a:cubicBezTo>
                  <a:pt x="1506766" y="764844"/>
                  <a:pt x="1530645" y="758232"/>
                  <a:pt x="1555066" y="754743"/>
                </a:cubicBezTo>
                <a:cubicBezTo>
                  <a:pt x="1928104" y="701453"/>
                  <a:pt x="1499296" y="771295"/>
                  <a:pt x="1772780" y="725715"/>
                </a:cubicBezTo>
                <a:cubicBezTo>
                  <a:pt x="1903077" y="735022"/>
                  <a:pt x="1972824" y="736394"/>
                  <a:pt x="2092095" y="754743"/>
                </a:cubicBezTo>
                <a:cubicBezTo>
                  <a:pt x="2116478" y="758494"/>
                  <a:pt x="2140584" y="763905"/>
                  <a:pt x="2164666" y="769257"/>
                </a:cubicBezTo>
                <a:cubicBezTo>
                  <a:pt x="2184139" y="773584"/>
                  <a:pt x="2202783" y="783218"/>
                  <a:pt x="2222723" y="783772"/>
                </a:cubicBezTo>
                <a:cubicBezTo>
                  <a:pt x="2377482" y="788071"/>
                  <a:pt x="2532361" y="783772"/>
                  <a:pt x="2687180" y="783772"/>
                </a:cubicBezTo>
              </a:path>
            </a:pathLst>
          </a:cu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endParaRPr lang="en-US" smtClean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92164" y="3468353"/>
            <a:ext cx="7715233" cy="2369880"/>
          </a:xfrm>
          <a:prstGeom prst="rect">
            <a:avLst/>
          </a:prstGeom>
          <a:solidFill>
            <a:srgbClr val="FFFFFF"/>
          </a:solidFill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But always keep in mind, </a:t>
            </a:r>
          </a:p>
          <a:p>
            <a:pPr algn="ctr"/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things that are </a:t>
            </a:r>
          </a:p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cultural </a:t>
            </a: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(learned) </a:t>
            </a:r>
          </a:p>
          <a:p>
            <a:pPr algn="ctr"/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can be changed . . .</a:t>
            </a:r>
            <a:endParaRPr lang="en-US" sz="32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6" name="Down Arrow 5"/>
          <p:cNvSpPr/>
          <p:nvPr/>
        </p:nvSpPr>
        <p:spPr bwMode="auto">
          <a:xfrm rot="18341162">
            <a:off x="4581902" y="1554887"/>
            <a:ext cx="440575" cy="1575736"/>
          </a:xfrm>
          <a:prstGeom prst="downArrow">
            <a:avLst/>
          </a:prstGeom>
          <a:solidFill>
            <a:srgbClr val="FF0000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50224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856343"/>
            <a:ext cx="82296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Freeform 1"/>
          <p:cNvSpPr/>
          <p:nvPr/>
        </p:nvSpPr>
        <p:spPr bwMode="auto">
          <a:xfrm>
            <a:off x="2392820" y="2565070"/>
            <a:ext cx="5227180" cy="791688"/>
          </a:xfrm>
          <a:custGeom>
            <a:avLst/>
            <a:gdLst>
              <a:gd name="connsiteX0" fmla="*/ 2614609 w 5227180"/>
              <a:gd name="connsiteY0" fmla="*/ 783772 h 870857"/>
              <a:gd name="connsiteX1" fmla="*/ 3470952 w 5227180"/>
              <a:gd name="connsiteY1" fmla="*/ 769257 h 870857"/>
              <a:gd name="connsiteX2" fmla="*/ 3601580 w 5227180"/>
              <a:gd name="connsiteY2" fmla="*/ 798286 h 870857"/>
              <a:gd name="connsiteX3" fmla="*/ 3645123 w 5227180"/>
              <a:gd name="connsiteY3" fmla="*/ 812800 h 870857"/>
              <a:gd name="connsiteX4" fmla="*/ 3790266 w 5227180"/>
              <a:gd name="connsiteY4" fmla="*/ 827315 h 870857"/>
              <a:gd name="connsiteX5" fmla="*/ 3920895 w 5227180"/>
              <a:gd name="connsiteY5" fmla="*/ 856343 h 870857"/>
              <a:gd name="connsiteX6" fmla="*/ 4007980 w 5227180"/>
              <a:gd name="connsiteY6" fmla="*/ 870857 h 870857"/>
              <a:gd name="connsiteX7" fmla="*/ 4240209 w 5227180"/>
              <a:gd name="connsiteY7" fmla="*/ 856343 h 870857"/>
              <a:gd name="connsiteX8" fmla="*/ 4327295 w 5227180"/>
              <a:gd name="connsiteY8" fmla="*/ 827315 h 870857"/>
              <a:gd name="connsiteX9" fmla="*/ 4370837 w 5227180"/>
              <a:gd name="connsiteY9" fmla="*/ 798286 h 870857"/>
              <a:gd name="connsiteX10" fmla="*/ 4675637 w 5227180"/>
              <a:gd name="connsiteY10" fmla="*/ 769257 h 870857"/>
              <a:gd name="connsiteX11" fmla="*/ 4762723 w 5227180"/>
              <a:gd name="connsiteY11" fmla="*/ 754743 h 870857"/>
              <a:gd name="connsiteX12" fmla="*/ 4849809 w 5227180"/>
              <a:gd name="connsiteY12" fmla="*/ 725715 h 870857"/>
              <a:gd name="connsiteX13" fmla="*/ 4980437 w 5227180"/>
              <a:gd name="connsiteY13" fmla="*/ 696686 h 870857"/>
              <a:gd name="connsiteX14" fmla="*/ 5067523 w 5227180"/>
              <a:gd name="connsiteY14" fmla="*/ 667657 h 870857"/>
              <a:gd name="connsiteX15" fmla="*/ 5111066 w 5227180"/>
              <a:gd name="connsiteY15" fmla="*/ 653143 h 870857"/>
              <a:gd name="connsiteX16" fmla="*/ 5154609 w 5227180"/>
              <a:gd name="connsiteY16" fmla="*/ 638629 h 870857"/>
              <a:gd name="connsiteX17" fmla="*/ 5198152 w 5227180"/>
              <a:gd name="connsiteY17" fmla="*/ 609600 h 870857"/>
              <a:gd name="connsiteX18" fmla="*/ 5212666 w 5227180"/>
              <a:gd name="connsiteY18" fmla="*/ 566057 h 870857"/>
              <a:gd name="connsiteX19" fmla="*/ 5227180 w 5227180"/>
              <a:gd name="connsiteY19" fmla="*/ 449943 h 870857"/>
              <a:gd name="connsiteX20" fmla="*/ 5212666 w 5227180"/>
              <a:gd name="connsiteY20" fmla="*/ 217715 h 870857"/>
              <a:gd name="connsiteX21" fmla="*/ 5125580 w 5227180"/>
              <a:gd name="connsiteY21" fmla="*/ 159657 h 870857"/>
              <a:gd name="connsiteX22" fmla="*/ 5082037 w 5227180"/>
              <a:gd name="connsiteY22" fmla="*/ 130629 h 870857"/>
              <a:gd name="connsiteX23" fmla="*/ 5038495 w 5227180"/>
              <a:gd name="connsiteY23" fmla="*/ 116115 h 870857"/>
              <a:gd name="connsiteX24" fmla="*/ 4748209 w 5227180"/>
              <a:gd name="connsiteY24" fmla="*/ 72572 h 870857"/>
              <a:gd name="connsiteX25" fmla="*/ 4603066 w 5227180"/>
              <a:gd name="connsiteY25" fmla="*/ 43543 h 870857"/>
              <a:gd name="connsiteX26" fmla="*/ 4341809 w 5227180"/>
              <a:gd name="connsiteY26" fmla="*/ 29029 h 870857"/>
              <a:gd name="connsiteX27" fmla="*/ 3688666 w 5227180"/>
              <a:gd name="connsiteY27" fmla="*/ 14515 h 870857"/>
              <a:gd name="connsiteX28" fmla="*/ 2309809 w 5227180"/>
              <a:gd name="connsiteY28" fmla="*/ 0 h 870857"/>
              <a:gd name="connsiteX29" fmla="*/ 1409923 w 5227180"/>
              <a:gd name="connsiteY29" fmla="*/ 14515 h 870857"/>
              <a:gd name="connsiteX30" fmla="*/ 1250266 w 5227180"/>
              <a:gd name="connsiteY30" fmla="*/ 43543 h 870857"/>
              <a:gd name="connsiteX31" fmla="*/ 481009 w 5227180"/>
              <a:gd name="connsiteY31" fmla="*/ 72572 h 870857"/>
              <a:gd name="connsiteX32" fmla="*/ 350380 w 5227180"/>
              <a:gd name="connsiteY32" fmla="*/ 116115 h 870857"/>
              <a:gd name="connsiteX33" fmla="*/ 306837 w 5227180"/>
              <a:gd name="connsiteY33" fmla="*/ 130629 h 870857"/>
              <a:gd name="connsiteX34" fmla="*/ 248780 w 5227180"/>
              <a:gd name="connsiteY34" fmla="*/ 145143 h 870857"/>
              <a:gd name="connsiteX35" fmla="*/ 205237 w 5227180"/>
              <a:gd name="connsiteY35" fmla="*/ 159657 h 870857"/>
              <a:gd name="connsiteX36" fmla="*/ 89123 w 5227180"/>
              <a:gd name="connsiteY36" fmla="*/ 188686 h 870857"/>
              <a:gd name="connsiteX37" fmla="*/ 31066 w 5227180"/>
              <a:gd name="connsiteY37" fmla="*/ 275772 h 870857"/>
              <a:gd name="connsiteX38" fmla="*/ 2037 w 5227180"/>
              <a:gd name="connsiteY38" fmla="*/ 319315 h 870857"/>
              <a:gd name="connsiteX39" fmla="*/ 16552 w 5227180"/>
              <a:gd name="connsiteY39" fmla="*/ 609600 h 870857"/>
              <a:gd name="connsiteX40" fmla="*/ 147180 w 5227180"/>
              <a:gd name="connsiteY40" fmla="*/ 653143 h 870857"/>
              <a:gd name="connsiteX41" fmla="*/ 190723 w 5227180"/>
              <a:gd name="connsiteY41" fmla="*/ 667657 h 870857"/>
              <a:gd name="connsiteX42" fmla="*/ 277809 w 5227180"/>
              <a:gd name="connsiteY42" fmla="*/ 711200 h 870857"/>
              <a:gd name="connsiteX43" fmla="*/ 321352 w 5227180"/>
              <a:gd name="connsiteY43" fmla="*/ 740229 h 870857"/>
              <a:gd name="connsiteX44" fmla="*/ 451980 w 5227180"/>
              <a:gd name="connsiteY44" fmla="*/ 769257 h 870857"/>
              <a:gd name="connsiteX45" fmla="*/ 582609 w 5227180"/>
              <a:gd name="connsiteY45" fmla="*/ 798286 h 870857"/>
              <a:gd name="connsiteX46" fmla="*/ 887409 w 5227180"/>
              <a:gd name="connsiteY46" fmla="*/ 812800 h 870857"/>
              <a:gd name="connsiteX47" fmla="*/ 1293809 w 5227180"/>
              <a:gd name="connsiteY47" fmla="*/ 812800 h 870857"/>
              <a:gd name="connsiteX48" fmla="*/ 1337352 w 5227180"/>
              <a:gd name="connsiteY48" fmla="*/ 798286 h 870857"/>
              <a:gd name="connsiteX49" fmla="*/ 1395409 w 5227180"/>
              <a:gd name="connsiteY49" fmla="*/ 783772 h 870857"/>
              <a:gd name="connsiteX50" fmla="*/ 1482495 w 5227180"/>
              <a:gd name="connsiteY50" fmla="*/ 769257 h 870857"/>
              <a:gd name="connsiteX51" fmla="*/ 1555066 w 5227180"/>
              <a:gd name="connsiteY51" fmla="*/ 754743 h 870857"/>
              <a:gd name="connsiteX52" fmla="*/ 1772780 w 5227180"/>
              <a:gd name="connsiteY52" fmla="*/ 725715 h 870857"/>
              <a:gd name="connsiteX53" fmla="*/ 2092095 w 5227180"/>
              <a:gd name="connsiteY53" fmla="*/ 754743 h 870857"/>
              <a:gd name="connsiteX54" fmla="*/ 2164666 w 5227180"/>
              <a:gd name="connsiteY54" fmla="*/ 769257 h 870857"/>
              <a:gd name="connsiteX55" fmla="*/ 2222723 w 5227180"/>
              <a:gd name="connsiteY55" fmla="*/ 783772 h 870857"/>
              <a:gd name="connsiteX56" fmla="*/ 2687180 w 5227180"/>
              <a:gd name="connsiteY56" fmla="*/ 783772 h 870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5227180" h="870857">
                <a:moveTo>
                  <a:pt x="2614609" y="783772"/>
                </a:moveTo>
                <a:cubicBezTo>
                  <a:pt x="3374391" y="752760"/>
                  <a:pt x="3089722" y="731135"/>
                  <a:pt x="3470952" y="769257"/>
                </a:cubicBezTo>
                <a:cubicBezTo>
                  <a:pt x="3568968" y="801931"/>
                  <a:pt x="3448325" y="764230"/>
                  <a:pt x="3601580" y="798286"/>
                </a:cubicBezTo>
                <a:cubicBezTo>
                  <a:pt x="3616515" y="801605"/>
                  <a:pt x="3630001" y="810474"/>
                  <a:pt x="3645123" y="812800"/>
                </a:cubicBezTo>
                <a:cubicBezTo>
                  <a:pt x="3693180" y="820193"/>
                  <a:pt x="3742070" y="820889"/>
                  <a:pt x="3790266" y="827315"/>
                </a:cubicBezTo>
                <a:cubicBezTo>
                  <a:pt x="3866311" y="837455"/>
                  <a:pt x="3851912" y="842547"/>
                  <a:pt x="3920895" y="856343"/>
                </a:cubicBezTo>
                <a:cubicBezTo>
                  <a:pt x="3949752" y="862114"/>
                  <a:pt x="3978952" y="866019"/>
                  <a:pt x="4007980" y="870857"/>
                </a:cubicBezTo>
                <a:cubicBezTo>
                  <a:pt x="4085390" y="866019"/>
                  <a:pt x="4163359" y="866822"/>
                  <a:pt x="4240209" y="856343"/>
                </a:cubicBezTo>
                <a:cubicBezTo>
                  <a:pt x="4270527" y="852209"/>
                  <a:pt x="4327295" y="827315"/>
                  <a:pt x="4327295" y="827315"/>
                </a:cubicBezTo>
                <a:cubicBezTo>
                  <a:pt x="4341809" y="817639"/>
                  <a:pt x="4354288" y="803802"/>
                  <a:pt x="4370837" y="798286"/>
                </a:cubicBezTo>
                <a:cubicBezTo>
                  <a:pt x="4430394" y="778434"/>
                  <a:pt x="4673905" y="769372"/>
                  <a:pt x="4675637" y="769257"/>
                </a:cubicBezTo>
                <a:cubicBezTo>
                  <a:pt x="4704666" y="764419"/>
                  <a:pt x="4734173" y="761880"/>
                  <a:pt x="4762723" y="754743"/>
                </a:cubicBezTo>
                <a:cubicBezTo>
                  <a:pt x="4792408" y="747322"/>
                  <a:pt x="4819804" y="731716"/>
                  <a:pt x="4849809" y="725715"/>
                </a:cubicBezTo>
                <a:cubicBezTo>
                  <a:pt x="4891232" y="717430"/>
                  <a:pt x="4939450" y="708982"/>
                  <a:pt x="4980437" y="696686"/>
                </a:cubicBezTo>
                <a:cubicBezTo>
                  <a:pt x="5009745" y="687893"/>
                  <a:pt x="5038494" y="677333"/>
                  <a:pt x="5067523" y="667657"/>
                </a:cubicBezTo>
                <a:lnTo>
                  <a:pt x="5111066" y="653143"/>
                </a:lnTo>
                <a:lnTo>
                  <a:pt x="5154609" y="638629"/>
                </a:lnTo>
                <a:cubicBezTo>
                  <a:pt x="5169123" y="628953"/>
                  <a:pt x="5187255" y="623222"/>
                  <a:pt x="5198152" y="609600"/>
                </a:cubicBezTo>
                <a:cubicBezTo>
                  <a:pt x="5207709" y="597653"/>
                  <a:pt x="5209929" y="581110"/>
                  <a:pt x="5212666" y="566057"/>
                </a:cubicBezTo>
                <a:cubicBezTo>
                  <a:pt x="5219643" y="527680"/>
                  <a:pt x="5222342" y="488648"/>
                  <a:pt x="5227180" y="449943"/>
                </a:cubicBezTo>
                <a:cubicBezTo>
                  <a:pt x="5222342" y="372534"/>
                  <a:pt x="5228644" y="293612"/>
                  <a:pt x="5212666" y="217715"/>
                </a:cubicBezTo>
                <a:cubicBezTo>
                  <a:pt x="5202955" y="171590"/>
                  <a:pt x="5155315" y="174525"/>
                  <a:pt x="5125580" y="159657"/>
                </a:cubicBezTo>
                <a:cubicBezTo>
                  <a:pt x="5109978" y="151856"/>
                  <a:pt x="5097639" y="138430"/>
                  <a:pt x="5082037" y="130629"/>
                </a:cubicBezTo>
                <a:cubicBezTo>
                  <a:pt x="5068353" y="123787"/>
                  <a:pt x="5053402" y="119555"/>
                  <a:pt x="5038495" y="116115"/>
                </a:cubicBezTo>
                <a:cubicBezTo>
                  <a:pt x="4891041" y="82087"/>
                  <a:pt x="4897739" y="87525"/>
                  <a:pt x="4748209" y="72572"/>
                </a:cubicBezTo>
                <a:cubicBezTo>
                  <a:pt x="4697781" y="59964"/>
                  <a:pt x="4656453" y="47992"/>
                  <a:pt x="4603066" y="43543"/>
                </a:cubicBezTo>
                <a:cubicBezTo>
                  <a:pt x="4516147" y="36300"/>
                  <a:pt x="4428985" y="31796"/>
                  <a:pt x="4341809" y="29029"/>
                </a:cubicBezTo>
                <a:lnTo>
                  <a:pt x="3688666" y="14515"/>
                </a:lnTo>
                <a:lnTo>
                  <a:pt x="2309809" y="0"/>
                </a:lnTo>
                <a:lnTo>
                  <a:pt x="1409923" y="14515"/>
                </a:lnTo>
                <a:cubicBezTo>
                  <a:pt x="1299753" y="17755"/>
                  <a:pt x="1350647" y="36108"/>
                  <a:pt x="1250266" y="43543"/>
                </a:cubicBezTo>
                <a:cubicBezTo>
                  <a:pt x="1102205" y="54510"/>
                  <a:pt x="585136" y="69213"/>
                  <a:pt x="481009" y="72572"/>
                </a:cubicBezTo>
                <a:lnTo>
                  <a:pt x="350380" y="116115"/>
                </a:lnTo>
                <a:cubicBezTo>
                  <a:pt x="335866" y="120953"/>
                  <a:pt x="321680" y="126918"/>
                  <a:pt x="306837" y="130629"/>
                </a:cubicBezTo>
                <a:cubicBezTo>
                  <a:pt x="287485" y="135467"/>
                  <a:pt x="267960" y="139663"/>
                  <a:pt x="248780" y="145143"/>
                </a:cubicBezTo>
                <a:cubicBezTo>
                  <a:pt x="234069" y="149346"/>
                  <a:pt x="220080" y="155946"/>
                  <a:pt x="205237" y="159657"/>
                </a:cubicBezTo>
                <a:lnTo>
                  <a:pt x="89123" y="188686"/>
                </a:lnTo>
                <a:lnTo>
                  <a:pt x="31066" y="275772"/>
                </a:lnTo>
                <a:lnTo>
                  <a:pt x="2037" y="319315"/>
                </a:lnTo>
                <a:cubicBezTo>
                  <a:pt x="6875" y="416077"/>
                  <a:pt x="-12823" y="517278"/>
                  <a:pt x="16552" y="609600"/>
                </a:cubicBezTo>
                <a:cubicBezTo>
                  <a:pt x="16553" y="609602"/>
                  <a:pt x="125408" y="645886"/>
                  <a:pt x="147180" y="653143"/>
                </a:cubicBezTo>
                <a:lnTo>
                  <a:pt x="190723" y="667657"/>
                </a:lnTo>
                <a:cubicBezTo>
                  <a:pt x="315512" y="750850"/>
                  <a:pt x="157625" y="651108"/>
                  <a:pt x="277809" y="711200"/>
                </a:cubicBezTo>
                <a:cubicBezTo>
                  <a:pt x="293411" y="719001"/>
                  <a:pt x="305318" y="733357"/>
                  <a:pt x="321352" y="740229"/>
                </a:cubicBezTo>
                <a:cubicBezTo>
                  <a:pt x="340411" y="748397"/>
                  <a:pt x="437674" y="766078"/>
                  <a:pt x="451980" y="769257"/>
                </a:cubicBezTo>
                <a:cubicBezTo>
                  <a:pt x="486549" y="776939"/>
                  <a:pt x="549122" y="795710"/>
                  <a:pt x="582609" y="798286"/>
                </a:cubicBezTo>
                <a:cubicBezTo>
                  <a:pt x="684025" y="806087"/>
                  <a:pt x="785809" y="807962"/>
                  <a:pt x="887409" y="812800"/>
                </a:cubicBezTo>
                <a:cubicBezTo>
                  <a:pt x="1080713" y="834279"/>
                  <a:pt x="1034824" y="836344"/>
                  <a:pt x="1293809" y="812800"/>
                </a:cubicBezTo>
                <a:cubicBezTo>
                  <a:pt x="1309046" y="811415"/>
                  <a:pt x="1322641" y="802489"/>
                  <a:pt x="1337352" y="798286"/>
                </a:cubicBezTo>
                <a:cubicBezTo>
                  <a:pt x="1356532" y="792806"/>
                  <a:pt x="1375848" y="787684"/>
                  <a:pt x="1395409" y="783772"/>
                </a:cubicBezTo>
                <a:cubicBezTo>
                  <a:pt x="1424267" y="778000"/>
                  <a:pt x="1453541" y="774522"/>
                  <a:pt x="1482495" y="769257"/>
                </a:cubicBezTo>
                <a:cubicBezTo>
                  <a:pt x="1506766" y="764844"/>
                  <a:pt x="1530645" y="758232"/>
                  <a:pt x="1555066" y="754743"/>
                </a:cubicBezTo>
                <a:cubicBezTo>
                  <a:pt x="1928104" y="701453"/>
                  <a:pt x="1499296" y="771295"/>
                  <a:pt x="1772780" y="725715"/>
                </a:cubicBezTo>
                <a:cubicBezTo>
                  <a:pt x="1903077" y="735022"/>
                  <a:pt x="1972824" y="736394"/>
                  <a:pt x="2092095" y="754743"/>
                </a:cubicBezTo>
                <a:cubicBezTo>
                  <a:pt x="2116478" y="758494"/>
                  <a:pt x="2140584" y="763905"/>
                  <a:pt x="2164666" y="769257"/>
                </a:cubicBezTo>
                <a:cubicBezTo>
                  <a:pt x="2184139" y="773584"/>
                  <a:pt x="2202783" y="783218"/>
                  <a:pt x="2222723" y="783772"/>
                </a:cubicBezTo>
                <a:cubicBezTo>
                  <a:pt x="2377482" y="788071"/>
                  <a:pt x="2532361" y="783772"/>
                  <a:pt x="2687180" y="783772"/>
                </a:cubicBezTo>
              </a:path>
            </a:pathLst>
          </a:cu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endParaRPr lang="en-US" smtClean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92164" y="3468353"/>
            <a:ext cx="7715233" cy="2369880"/>
          </a:xfrm>
          <a:prstGeom prst="rect">
            <a:avLst/>
          </a:prstGeom>
          <a:solidFill>
            <a:srgbClr val="FFFFFF"/>
          </a:solidFill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But always keep in mind, </a:t>
            </a:r>
          </a:p>
          <a:p>
            <a:pPr algn="ctr"/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things that are </a:t>
            </a:r>
          </a:p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bio-physical </a:t>
            </a: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(inherited) </a:t>
            </a:r>
          </a:p>
          <a:p>
            <a:pPr algn="ctr"/>
            <a:r>
              <a:rPr lang="en-US" sz="36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cannot</a:t>
            </a: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be changed . . .</a:t>
            </a:r>
            <a:endParaRPr lang="en-US" sz="32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pic>
        <p:nvPicPr>
          <p:cNvPr id="6" name="Picture 4" descr="http://media.npr.org/assets/bakertaylor/covers/s/salt-sugar-fat/9781400069804_custom-dbb16a744f720dce63f086565a9fe6417893bad2-s99-c8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7140" y="1244278"/>
            <a:ext cx="1804386" cy="2743200"/>
          </a:xfrm>
          <a:prstGeom prst="rect">
            <a:avLst/>
          </a:prstGeom>
          <a:noFill/>
          <a:ln w="381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32183" y="1253351"/>
            <a:ext cx="1816100" cy="2743200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8" name="Down Arrow 7"/>
          <p:cNvSpPr/>
          <p:nvPr/>
        </p:nvSpPr>
        <p:spPr bwMode="auto">
          <a:xfrm rot="19570955">
            <a:off x="2433787" y="1094930"/>
            <a:ext cx="440575" cy="1575736"/>
          </a:xfrm>
          <a:prstGeom prst="downArrow">
            <a:avLst/>
          </a:prstGeom>
          <a:solidFill>
            <a:srgbClr val="FF0000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712756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92628" y="1518429"/>
            <a:ext cx="7358743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it turned out, </a:t>
            </a:r>
          </a:p>
          <a:p>
            <a:pPr algn="ctr">
              <a:lnSpc>
                <a:spcPct val="150000"/>
              </a:lnSpc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Brisbane “Bugs” </a:t>
            </a:r>
          </a:p>
          <a:p>
            <a:pPr algn="ctr">
              <a:lnSpc>
                <a:spcPct val="150000"/>
              </a:lnSpc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were not really insect “bugs” but rather were sort of </a:t>
            </a:r>
          </a:p>
          <a:p>
            <a:pPr algn="ctr">
              <a:lnSpc>
                <a:spcPct val="150000"/>
              </a:lnSpc>
            </a:pP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 prehistoric-like lobster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. . . </a:t>
            </a:r>
          </a:p>
        </p:txBody>
      </p:sp>
    </p:spTree>
    <p:extLst>
      <p:ext uri="{BB962C8B-B14F-4D97-AF65-F5344CB8AC3E}">
        <p14:creationId xmlns:p14="http://schemas.microsoft.com/office/powerpoint/2010/main" val="1375252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44" name="Rectangle 3"/>
          <p:cNvSpPr>
            <a:spLocks noChangeArrowheads="1"/>
          </p:cNvSpPr>
          <p:nvPr/>
        </p:nvSpPr>
        <p:spPr bwMode="auto">
          <a:xfrm>
            <a:off x="643470" y="2574965"/>
            <a:ext cx="8094130" cy="31454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indent="347663" eaLnBrk="0" hangingPunct="0">
              <a:lnSpc>
                <a:spcPct val="160000"/>
              </a:lnSpc>
              <a:buFontTx/>
              <a:buChar char="•"/>
              <a:tabLst>
                <a:tab pos="231775" algn="l"/>
              </a:tabLst>
              <a:defRPr/>
            </a:pPr>
            <a:r>
              <a:rPr kumimoji="1"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sociocultural</a:t>
            </a:r>
          </a:p>
          <a:p>
            <a:pPr indent="347663" eaLnBrk="0" hangingPunct="0">
              <a:lnSpc>
                <a:spcPct val="160000"/>
              </a:lnSpc>
              <a:buFontTx/>
              <a:buChar char="•"/>
              <a:tabLst>
                <a:tab pos="231775" algn="l"/>
              </a:tabLst>
              <a:defRPr/>
            </a:pPr>
            <a:r>
              <a:rPr kumimoji="1"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biophysical</a:t>
            </a:r>
          </a:p>
          <a:p>
            <a:pPr indent="347663" eaLnBrk="0" hangingPunct="0">
              <a:lnSpc>
                <a:spcPct val="160000"/>
              </a:lnSpc>
              <a:buFontTx/>
              <a:buChar char="•"/>
              <a:tabLst>
                <a:tab pos="231775" algn="l"/>
              </a:tabLst>
              <a:defRPr/>
            </a:pPr>
            <a:r>
              <a:rPr kumimoji="1"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archaeological / historical</a:t>
            </a:r>
          </a:p>
          <a:p>
            <a:pPr indent="347663" eaLnBrk="0" hangingPunct="0">
              <a:lnSpc>
                <a:spcPct val="160000"/>
              </a:lnSpc>
              <a:buFontTx/>
              <a:buChar char="•"/>
              <a:tabLst>
                <a:tab pos="231775" algn="l"/>
              </a:tabLst>
              <a:defRPr/>
            </a:pPr>
            <a:r>
              <a:rPr kumimoji="1"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linguistic </a:t>
            </a:r>
            <a:r>
              <a:rPr kumimoji="1" lang="en-US" sz="40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food confusion</a:t>
            </a: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1104699" y="1332315"/>
            <a:ext cx="6908800" cy="1077218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/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food anthropologists look at food around the world in its . . .</a:t>
            </a:r>
            <a:endParaRPr kumimoji="1" lang="en-US" sz="3200" b="1" dirty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6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43471" y="4162217"/>
            <a:ext cx="7818360" cy="707886"/>
          </a:xfrm>
          <a:prstGeom prst="rect">
            <a:avLst/>
          </a:prstGeom>
          <a:solidFill>
            <a:srgbClr val="FFFFFF"/>
          </a:solidFill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it was a case of</a:t>
            </a:r>
            <a:endParaRPr lang="en-US" sz="40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6812101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4" descr="Image result for dan jurafsky &quot;The Language of Food&quot;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50" y="576942"/>
            <a:ext cx="8963050" cy="59105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6" name="Picture 12" descr="https://bernalwood.files.wordpress.com/2014/09/danjurafsky.jpe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645101"/>
            <a:ext cx="3143250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3704027" y="6135469"/>
            <a:ext cx="1706172" cy="646331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endParaRPr lang="nn-NO" sz="1200" dirty="0" smtClean="0">
              <a:solidFill>
                <a:srgbClr val="000000"/>
              </a:solidFill>
              <a:latin typeface="Times New Roman"/>
            </a:endParaRPr>
          </a:p>
          <a:p>
            <a:pPr algn="ctr"/>
            <a:r>
              <a:rPr lang="nn-NO" sz="1200" dirty="0" smtClean="0">
                <a:solidFill>
                  <a:srgbClr val="000000"/>
                </a:solidFill>
                <a:latin typeface="Times New Roman"/>
              </a:rPr>
              <a:t>NY</a:t>
            </a:r>
            <a:r>
              <a:rPr lang="nn-NO" sz="1200" dirty="0">
                <a:solidFill>
                  <a:srgbClr val="000000"/>
                </a:solidFill>
                <a:latin typeface="Times New Roman"/>
              </a:rPr>
              <a:t>: W. W. Norton, 2014</a:t>
            </a:r>
            <a:endParaRPr lang="en-US" sz="1200" dirty="0" smtClean="0">
              <a:solidFill>
                <a:srgbClr val="FFFFFF"/>
              </a:solidFill>
              <a:latin typeface="Verdana" pitchFamily="34" charset="0"/>
              <a:hlinkClick r:id="rId5"/>
            </a:endParaRPr>
          </a:p>
          <a:p>
            <a:pPr algn="ctr"/>
            <a:r>
              <a:rPr lang="en-US" sz="1200" dirty="0" smtClean="0">
                <a:solidFill>
                  <a:srgbClr val="FFFFFF"/>
                </a:solidFill>
                <a:latin typeface="Verdana" pitchFamily="34" charset="0"/>
                <a:hlinkClick r:id="rId5"/>
              </a:rPr>
              <a:t>source</a:t>
            </a:r>
            <a:endParaRPr lang="en-US" sz="1200" dirty="0">
              <a:solidFill>
                <a:srgbClr val="FFFFFF"/>
              </a:solidFill>
              <a:latin typeface="Verdana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92628" y="342795"/>
            <a:ext cx="7358743" cy="8206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and we know about that from . . .</a:t>
            </a:r>
            <a:endParaRPr lang="en-US" sz="36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1833807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AutoShape 2" descr="https://mail.google.com/mail/u/0/?ui=2&amp;ik=6d88b1beae&amp;view=fimg&amp;th=15e790d479d7b39f&amp;attid=0.1.1&amp;disp=emb&amp;attbid=ANGjdJ-BJv_aIugnb7OK2e86XRkq104NuPSPM7C8JF8hKIw2gXffvYhyiTnU-Xlvb98iUS95Q4gvjSmz62x-VKLeMAHfP2MysImhoUUHg1wOvWHkZkYa3CQaI6xS5FE&amp;sz=s0-l75-ft&amp;ats=1505269497293&amp;rm=15e790d479d7b39f&amp;zw&amp;atsh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8163" y="0"/>
            <a:ext cx="5767673" cy="6858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813072" y="5312416"/>
            <a:ext cx="34756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/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Brisbane “Bugs”</a:t>
            </a:r>
            <a:endParaRPr lang="en-US" sz="3200" dirty="0">
              <a:ln>
                <a:solidFill>
                  <a:srgbClr val="FFFFFF"/>
                </a:solidFill>
                <a:miter lim="800000"/>
              </a:ln>
              <a:solidFill>
                <a:srgbClr val="FFFFFF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180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AutoShape 2" descr="https://mail.google.com/mail/u/0/?ui=2&amp;ik=6d88b1beae&amp;view=fimg&amp;th=15e790d479d7b39f&amp;attid=0.1.1&amp;disp=emb&amp;attbid=ANGjdJ-BJv_aIugnb7OK2e86XRkq104NuPSPM7C8JF8hKIw2gXffvYhyiTnU-Xlvb98iUS95Q4gvjSmz62x-VKLeMAHfP2MysImhoUUHg1wOvWHkZkYa3CQaI6xS5FE&amp;sz=s0-l75-ft&amp;ats=1505269497293&amp;rm=15e790d479d7b39f&amp;zw&amp;atsh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8163" y="0"/>
            <a:ext cx="5767673" cy="6858000"/>
          </a:xfrm>
          <a:prstGeom prst="rect">
            <a:avLst/>
          </a:prstGeom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104699" y="3969649"/>
            <a:ext cx="6908800" cy="224676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/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/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What could be more fitting for a food anthropologist than </a:t>
            </a:r>
            <a:r>
              <a:rPr kumimoji="1"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“prehistoric” lobsters</a:t>
            </a:r>
            <a:endParaRPr kumimoji="1" lang="en-US" sz="32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6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  <a:p>
            <a:pPr algn="ctr" eaLnBrk="0" hangingPunct="0"/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/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-- even if they’re called “bugs”?</a:t>
            </a:r>
            <a:endParaRPr kumimoji="1" lang="en-US" sz="3200" b="1" dirty="0">
              <a:ln>
                <a:solidFill>
                  <a:srgbClr val="0C0600"/>
                </a:solidFill>
                <a:miter lim="800000"/>
              </a:ln>
              <a:solidFill>
                <a:srgbClr val="FFFFFF"/>
              </a:solidFill>
              <a:effectLst>
                <a:outerShdw blurRad="50800" dist="50800" dir="6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87246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38629" y="1303510"/>
            <a:ext cx="761401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people of Queensland take great pride in their “Brisbane Bugs” . . .</a:t>
            </a:r>
          </a:p>
        </p:txBody>
      </p:sp>
    </p:spTree>
    <p:extLst>
      <p:ext uri="{BB962C8B-B14F-4D97-AF65-F5344CB8AC3E}">
        <p14:creationId xmlns:p14="http://schemas.microsoft.com/office/powerpoint/2010/main" val="13141955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38629" y="1303510"/>
            <a:ext cx="761401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people of Queensland take great pride in their “Brisbane Bugs” . . .</a:t>
            </a:r>
          </a:p>
        </p:txBody>
      </p:sp>
      <p:sp>
        <p:nvSpPr>
          <p:cNvPr id="5" name="Rectangle 4"/>
          <p:cNvSpPr/>
          <p:nvPr/>
        </p:nvSpPr>
        <p:spPr>
          <a:xfrm>
            <a:off x="893905" y="3175816"/>
            <a:ext cx="7358743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and when some friends heard our story of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“the bugs”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they went out and got some and prepared an excellent meal for us . . . </a:t>
            </a:r>
          </a:p>
        </p:txBody>
      </p:sp>
    </p:spTree>
    <p:extLst>
      <p:ext uri="{BB962C8B-B14F-4D97-AF65-F5344CB8AC3E}">
        <p14:creationId xmlns:p14="http://schemas.microsoft.com/office/powerpoint/2010/main" val="4819148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339337" y="6383311"/>
            <a:ext cx="240161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 smtClean="0">
                <a:solidFill>
                  <a:srgbClr val="FFFFFF"/>
                </a:solidFill>
              </a:rPr>
              <a:t>durians at a market in Singapore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46738" y="3392890"/>
            <a:ext cx="746760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kumimoji="1" lang="en-US" sz="4000" b="1" kern="0" dirty="0" smtClean="0">
                <a:ln w="6350">
                  <a:solidFill>
                    <a:srgbClr val="0000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real people in real places . . .</a:t>
            </a:r>
            <a:endParaRPr lang="en-US" sz="4000" b="1" dirty="0" smtClean="0">
              <a:ln w="6350">
                <a:solidFill>
                  <a:srgbClr val="0000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2900802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AutoShape 2" descr="https://mail.google.com/mail/u/0/?ui=2&amp;ik=6d88b1beae&amp;view=fimg&amp;th=15e790d479d7b39f&amp;attid=0.1.1&amp;disp=emb&amp;attbid=ANGjdJ-BJv_aIugnb7OK2e86XRkq104NuPSPM7C8JF8hKIw2gXffvYhyiTnU-Xlvb98iUS95Q4gvjSmz62x-VKLeMAHfP2MysImhoUUHg1wOvWHkZkYa3CQaI6xS5FE&amp;sz=s0-l75-ft&amp;ats=1505269497293&amp;rm=15e790d479d7b39f&amp;zw&amp;atsh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38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67694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AutoShape 2" descr="https://mail.google.com/mail/u/0/?ui=2&amp;ik=6d88b1beae&amp;view=fimg&amp;th=15e790d479d7b39f&amp;attid=0.1.1&amp;disp=emb&amp;attbid=ANGjdJ-BJv_aIugnb7OK2e86XRkq104NuPSPM7C8JF8hKIw2gXffvYhyiTnU-Xlvb98iUS95Q4gvjSmz62x-VKLeMAHfP2MysImhoUUHg1wOvWHkZkYa3CQaI6xS5FE&amp;sz=s0-l75-ft&amp;ats=1505269497293&amp;rm=15e790d479d7b39f&amp;zw&amp;atsh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0525" y="0"/>
            <a:ext cx="57229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904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93905" y="1942126"/>
            <a:ext cx="7358743" cy="33855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you have, no doubt, seen examples of </a:t>
            </a:r>
          </a:p>
          <a:p>
            <a:pPr algn="ctr"/>
            <a:r>
              <a:rPr lang="en-US" sz="5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“extreme cuisine”</a:t>
            </a:r>
            <a:r>
              <a:rPr lang="en-US" sz="5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endParaRPr lang="en-US" sz="40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on television or on </a:t>
            </a:r>
          </a:p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. . 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9314" y="4706304"/>
            <a:ext cx="1269841" cy="469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2041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93905" y="2551714"/>
            <a:ext cx="7358743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it’s</a:t>
            </a:r>
            <a:endParaRPr lang="en-US" sz="44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6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“extreme cuisine”</a:t>
            </a:r>
            <a:r>
              <a:rPr lang="en-US" sz="6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</a:p>
          <a:p>
            <a:pPr algn="ctr"/>
            <a:endParaRPr lang="en-US" sz="8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to us, but </a:t>
            </a:r>
          </a:p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it’s </a:t>
            </a:r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“normal” for them 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. . .</a:t>
            </a:r>
            <a:endParaRPr lang="en-US" sz="44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40412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258" y="601207"/>
            <a:ext cx="8401050" cy="580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3068772" y="5980572"/>
            <a:ext cx="2989921" cy="400110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/>
          <a:p>
            <a:r>
              <a:rPr lang="en-US" sz="2000" b="1" dirty="0" err="1" smtClean="0">
                <a:solidFill>
                  <a:srgbClr val="000000"/>
                </a:solidFill>
              </a:rPr>
              <a:t>Ortolan</a:t>
            </a:r>
            <a:r>
              <a:rPr lang="en-US" sz="2000" b="1" dirty="0" smtClean="0">
                <a:solidFill>
                  <a:srgbClr val="000000"/>
                </a:solidFill>
              </a:rPr>
              <a:t> Bunting Eating</a:t>
            </a:r>
            <a:endParaRPr lang="en-US" sz="2000" dirty="0">
              <a:solidFill>
                <a:srgbClr val="000000"/>
              </a:solidFill>
            </a:endParaRPr>
          </a:p>
        </p:txBody>
      </p:sp>
      <p:pic>
        <p:nvPicPr>
          <p:cNvPr id="4098" name="Picture 2" descr="https://static01.nyt.com/images/2014/10/15/dining/15JPORTOLAN1/JP-ORTOLAN1-master67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700" y="1320800"/>
            <a:ext cx="7501095" cy="471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356258" y="6474502"/>
            <a:ext cx="840105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hlinkClick r:id="rId4"/>
              </a:rPr>
              <a:t>https://www.nytimes.com/2014/10/15/dining/the-ortolan-a-tiny-songbird-as-a-french-cause-celebre.html?mcubz=1&amp;_r=0</a:t>
            </a:r>
            <a:endParaRPr lang="en-US" sz="1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11191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50" y="2869970"/>
            <a:ext cx="8229600" cy="20606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1494953" y="6203999"/>
            <a:ext cx="614680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smtClean="0">
                <a:solidFill>
                  <a:srgbClr val="000000"/>
                </a:solidFill>
              </a:rPr>
              <a:t>National Geographic Video</a:t>
            </a:r>
          </a:p>
          <a:p>
            <a:pPr algn="ctr"/>
            <a:r>
              <a:rPr lang="en-US" sz="1200" dirty="0" smtClean="0">
                <a:solidFill>
                  <a:srgbClr val="000000"/>
                </a:solidFill>
                <a:hlinkClick r:id="rId4"/>
              </a:rPr>
              <a:t>http</a:t>
            </a:r>
            <a:r>
              <a:rPr lang="en-US" sz="1200" dirty="0">
                <a:solidFill>
                  <a:srgbClr val="000000"/>
                </a:solidFill>
                <a:hlinkClick r:id="rId4"/>
              </a:rPr>
              <a:t>://video.nationalgeographic.com/video/skorea-liveoctopus-pp?source=relatedvideo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921544" y="1879794"/>
            <a:ext cx="7300912" cy="561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lvl="1" algn="ctr">
              <a:lnSpc>
                <a:spcPct val="120000"/>
              </a:lnSpc>
              <a:spcBef>
                <a:spcPct val="20000"/>
              </a:spcBef>
              <a:defRPr/>
            </a:pPr>
            <a:r>
              <a:rPr lang="en-US" sz="2800" kern="0" dirty="0" smtClean="0">
                <a:solidFill>
                  <a:srgbClr val="000000"/>
                </a:solidFill>
                <a:latin typeface="Arial"/>
              </a:rPr>
              <a:t>for example,</a:t>
            </a:r>
          </a:p>
        </p:txBody>
      </p:sp>
    </p:spTree>
    <p:extLst>
      <p:ext uri="{BB962C8B-B14F-4D97-AF65-F5344CB8AC3E}">
        <p14:creationId xmlns:p14="http://schemas.microsoft.com/office/powerpoint/2010/main" val="28908183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921544" y="1879794"/>
            <a:ext cx="7300912" cy="561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lvl="1" algn="ctr">
              <a:lnSpc>
                <a:spcPct val="120000"/>
              </a:lnSpc>
              <a:spcBef>
                <a:spcPct val="20000"/>
              </a:spcBef>
              <a:defRPr/>
            </a:pPr>
            <a:r>
              <a:rPr lang="en-US" sz="2800" kern="0" dirty="0" smtClean="0">
                <a:solidFill>
                  <a:srgbClr val="000000"/>
                </a:solidFill>
                <a:latin typeface="Arial"/>
              </a:rPr>
              <a:t>for example,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" y="368984"/>
            <a:ext cx="8401050" cy="580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1494953" y="6203999"/>
            <a:ext cx="614680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smtClean="0">
                <a:solidFill>
                  <a:srgbClr val="000000"/>
                </a:solidFill>
              </a:rPr>
              <a:t>National Geographic Video</a:t>
            </a:r>
          </a:p>
          <a:p>
            <a:pPr algn="ctr"/>
            <a:r>
              <a:rPr lang="en-US" sz="1200" dirty="0" smtClean="0">
                <a:solidFill>
                  <a:srgbClr val="000000"/>
                </a:solidFill>
                <a:hlinkClick r:id="rId4"/>
              </a:rPr>
              <a:t>http</a:t>
            </a:r>
            <a:r>
              <a:rPr lang="en-US" sz="1200" dirty="0">
                <a:solidFill>
                  <a:srgbClr val="000000"/>
                </a:solidFill>
                <a:hlinkClick r:id="rId4"/>
              </a:rPr>
              <a:t>://video.nationalgeographic.com/video/skorea-liveoctopus-pp?source=relatedvideo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2" name="Rectangle 1"/>
          <p:cNvSpPr/>
          <p:nvPr/>
        </p:nvSpPr>
        <p:spPr bwMode="auto">
          <a:xfrm>
            <a:off x="5689600" y="5675086"/>
            <a:ext cx="2989943" cy="480109"/>
          </a:xfrm>
          <a:prstGeom prst="rect">
            <a:avLst/>
          </a:prstGeom>
          <a:solidFill>
            <a:srgbClr val="0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en-US" sz="6600" b="0" i="1" u="none" strike="noStrike" cap="none" normalizeH="0" baseline="0" smtClean="0">
              <a:ln>
                <a:noFill/>
              </a:ln>
              <a:solidFill>
                <a:srgbClr val="FF0000"/>
              </a:solidFill>
              <a:effectLst/>
              <a:latin typeface="Arial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494959" y="4709126"/>
            <a:ext cx="61468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chemeClr val="accent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eating live octopus</a:t>
            </a:r>
          </a:p>
        </p:txBody>
      </p:sp>
    </p:spTree>
    <p:extLst>
      <p:ext uri="{BB962C8B-B14F-4D97-AF65-F5344CB8AC3E}">
        <p14:creationId xmlns:p14="http://schemas.microsoft.com/office/powerpoint/2010/main" val="334708372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291768" y="6203999"/>
            <a:ext cx="6538667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smtClean="0">
                <a:solidFill>
                  <a:srgbClr val="000000"/>
                </a:solidFill>
              </a:rPr>
              <a:t>National Geographic Video </a:t>
            </a:r>
            <a:r>
              <a:rPr lang="en-US" sz="1200" dirty="0">
                <a:solidFill>
                  <a:srgbClr val="000000"/>
                </a:solidFill>
                <a:hlinkClick r:id="rId3"/>
              </a:rPr>
              <a:t>Videohttp://video.nationalgeographic.com/video/thailand_cobra?source=relatedvideo</a:t>
            </a:r>
            <a:endParaRPr lang="en-US" sz="1200" dirty="0" smtClean="0">
              <a:solidFill>
                <a:srgbClr val="000000"/>
              </a:solidFill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54470"/>
            <a:ext cx="8382000" cy="580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1509479" y="848331"/>
            <a:ext cx="61468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chemeClr val="accent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eating cobras</a:t>
            </a:r>
          </a:p>
        </p:txBody>
      </p:sp>
    </p:spTree>
    <p:extLst>
      <p:ext uri="{BB962C8B-B14F-4D97-AF65-F5344CB8AC3E}">
        <p14:creationId xmlns:p14="http://schemas.microsoft.com/office/powerpoint/2010/main" val="384288342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1303739" y="6473407"/>
            <a:ext cx="6504953" cy="2920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Verdana" pitchFamily="34" charset="0"/>
                <a:hlinkClick r:id="rId2"/>
              </a:rPr>
              <a:t>http://www.bbc.com/travel/story/20160620-weird-foods-only-a-local-could-love</a:t>
            </a:r>
            <a:endParaRPr lang="en-US" sz="1000" dirty="0" smtClean="0">
              <a:solidFill>
                <a:srgbClr val="FFFFFF"/>
              </a:solidFill>
              <a:latin typeface="Verdana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400" y="124504"/>
            <a:ext cx="1270000" cy="609600"/>
          </a:xfrm>
          <a:prstGeom prst="rect">
            <a:avLst/>
          </a:prstGeom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437" y="647700"/>
            <a:ext cx="8229600" cy="568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1494959" y="4447874"/>
            <a:ext cx="61468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chemeClr val="accent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eating corn smut</a:t>
            </a:r>
          </a:p>
        </p:txBody>
      </p:sp>
    </p:spTree>
    <p:extLst>
      <p:ext uri="{BB962C8B-B14F-4D97-AF65-F5344CB8AC3E}">
        <p14:creationId xmlns:p14="http://schemas.microsoft.com/office/powerpoint/2010/main" val="7488966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1303739" y="6458893"/>
            <a:ext cx="6504953" cy="2920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Verdana" pitchFamily="34" charset="0"/>
                <a:hlinkClick r:id="rId2"/>
              </a:rPr>
              <a:t>http://www.bbc.com/travel/story/20160620-weird-foods-only-a-local-could-love</a:t>
            </a:r>
            <a:endParaRPr lang="en-US" sz="1000" dirty="0" smtClean="0">
              <a:solidFill>
                <a:srgbClr val="FFFFFF"/>
              </a:solidFill>
              <a:latin typeface="Verdana" pitchFamily="34" charset="0"/>
            </a:endParaRP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391204"/>
            <a:ext cx="8229600" cy="59993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400" y="124504"/>
            <a:ext cx="1270000" cy="6096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361795" y="4447874"/>
            <a:ext cx="637793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chemeClr val="accent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eating cheese with mites</a:t>
            </a:r>
          </a:p>
        </p:txBody>
      </p:sp>
    </p:spTree>
    <p:extLst>
      <p:ext uri="{BB962C8B-B14F-4D97-AF65-F5344CB8AC3E}">
        <p14:creationId xmlns:p14="http://schemas.microsoft.com/office/powerpoint/2010/main" val="32347244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1303739" y="6473407"/>
            <a:ext cx="6504953" cy="2920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Verdana" pitchFamily="34" charset="0"/>
                <a:hlinkClick r:id="rId2"/>
              </a:rPr>
              <a:t>http://www.bbc.com/travel/story/20160620-weird-foods-only-a-local-could-love</a:t>
            </a:r>
            <a:endParaRPr lang="en-US" sz="1000" dirty="0" smtClean="0">
              <a:solidFill>
                <a:srgbClr val="FFFFFF"/>
              </a:solidFill>
              <a:latin typeface="Verdana" pitchFamily="34" charset="0"/>
            </a:endParaRP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703105"/>
            <a:ext cx="8229600" cy="5680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400" y="124504"/>
            <a:ext cx="1270000" cy="6096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487724" y="993480"/>
            <a:ext cx="61468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chemeClr val="accent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eating red ants</a:t>
            </a:r>
          </a:p>
        </p:txBody>
      </p:sp>
    </p:spTree>
    <p:extLst>
      <p:ext uri="{BB962C8B-B14F-4D97-AF65-F5344CB8AC3E}">
        <p14:creationId xmlns:p14="http://schemas.microsoft.com/office/powerpoint/2010/main" val="401178443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1303739" y="6473407"/>
            <a:ext cx="6504953" cy="2920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Verdana" pitchFamily="34" charset="0"/>
                <a:hlinkClick r:id="rId2"/>
              </a:rPr>
              <a:t>http://www.bbc.com/travel/story/20160620-weird-foods-only-a-local-could-love</a:t>
            </a:r>
            <a:endParaRPr lang="en-US" sz="1000" dirty="0" smtClean="0">
              <a:solidFill>
                <a:srgbClr val="FFFFFF"/>
              </a:solidFill>
              <a:latin typeface="Verdana" pitchFamily="34" charset="0"/>
            </a:endParaRPr>
          </a:p>
        </p:txBody>
      </p:sp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439" y="680289"/>
            <a:ext cx="8229600" cy="5665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400" y="124504"/>
            <a:ext cx="1270000" cy="6096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502238" y="877367"/>
            <a:ext cx="61468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chemeClr val="accent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eating duck embryos</a:t>
            </a:r>
          </a:p>
        </p:txBody>
      </p:sp>
    </p:spTree>
    <p:extLst>
      <p:ext uri="{BB962C8B-B14F-4D97-AF65-F5344CB8AC3E}">
        <p14:creationId xmlns:p14="http://schemas.microsoft.com/office/powerpoint/2010/main" val="34650400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1303739" y="6429865"/>
            <a:ext cx="6504953" cy="3320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200" dirty="0">
                <a:solidFill>
                  <a:srgbClr val="FFFFFF"/>
                </a:solidFill>
                <a:latin typeface="Verdana" pitchFamily="34" charset="0"/>
                <a:hlinkClick r:id="rId2"/>
              </a:rPr>
              <a:t>https://pageshot.net/VRAAypbgv0SNF0LZ/www.bbc.com</a:t>
            </a:r>
            <a:endParaRPr lang="en-US" sz="1200" dirty="0" smtClean="0">
              <a:solidFill>
                <a:srgbClr val="FFFFFF"/>
              </a:solidFill>
              <a:latin typeface="Verdana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487699" y="1073303"/>
            <a:ext cx="6146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smtClean="0">
                <a:solidFill>
                  <a:srgbClr val="FFFFFF"/>
                </a:solidFill>
              </a:rPr>
              <a:t>Eating Duck Embryos</a:t>
            </a:r>
          </a:p>
        </p:txBody>
      </p:sp>
      <p:pic>
        <p:nvPicPr>
          <p:cNvPr id="1026" name="Picture 2" descr="Yulin dog meat festival begins despite rumours of ban&#10;21 June 2017&#10;&#10;From the section&#10;China&#10;Share this with Facebook&#10;&#10;Share this with Twitter&#10;&#10;Share this with Messenger&#10;&#10;Share this with Email&#10; Share&#10;Image copyright&#10;AFP&#10;Image caption&#10;The tradition of eating dog meat dates back some 500 years in China&#10;A controversial dog meat festival has begun in the Chinese city of Yulin, despite earlier reports it had been cancelled or toned down this year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1123" y="457237"/>
            <a:ext cx="6501754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1494959" y="4752668"/>
            <a:ext cx="61468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chemeClr val="accent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eating dogs</a:t>
            </a:r>
          </a:p>
        </p:txBody>
      </p:sp>
    </p:spTree>
    <p:extLst>
      <p:ext uri="{BB962C8B-B14F-4D97-AF65-F5344CB8AC3E}">
        <p14:creationId xmlns:p14="http://schemas.microsoft.com/office/powerpoint/2010/main" val="55560752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487699" y="1073303"/>
            <a:ext cx="6146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smtClean="0">
                <a:solidFill>
                  <a:srgbClr val="FFFFFF"/>
                </a:solidFill>
              </a:rPr>
              <a:t>Eating Duck Embryos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1645" y="486265"/>
            <a:ext cx="5340801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1303739" y="6429865"/>
            <a:ext cx="6504953" cy="3320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200" dirty="0">
                <a:solidFill>
                  <a:srgbClr val="FFFFFF"/>
                </a:solidFill>
                <a:latin typeface="Verdana" pitchFamily="34" charset="0"/>
                <a:hlinkClick r:id="rId3"/>
              </a:rPr>
              <a:t>http://www.bbc.com/news/world-asia-28863315</a:t>
            </a:r>
            <a:endParaRPr lang="en-US" sz="1200" dirty="0" smtClean="0">
              <a:solidFill>
                <a:srgbClr val="FFFFFF"/>
              </a:solidFill>
              <a:latin typeface="Verdana" pitchFamily="34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400" y="124504"/>
            <a:ext cx="1270000" cy="60960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1487724" y="1117720"/>
            <a:ext cx="61468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chemeClr val="accent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eating rats</a:t>
            </a:r>
          </a:p>
        </p:txBody>
      </p:sp>
    </p:spTree>
    <p:extLst>
      <p:ext uri="{BB962C8B-B14F-4D97-AF65-F5344CB8AC3E}">
        <p14:creationId xmlns:p14="http://schemas.microsoft.com/office/powerpoint/2010/main" val="12680430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1303739" y="6473407"/>
            <a:ext cx="6504953" cy="2920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Verdana" pitchFamily="34" charset="0"/>
                <a:hlinkClick r:id="rId2"/>
              </a:rPr>
              <a:t>http://www.bbc.com/travel/story/20160620-weird-foods-only-a-local-could-love</a:t>
            </a:r>
            <a:endParaRPr lang="en-US" sz="1000" dirty="0" smtClean="0">
              <a:solidFill>
                <a:srgbClr val="FFFFFF"/>
              </a:solidFill>
              <a:latin typeface="Verdana" pitchFamily="34" charset="0"/>
            </a:endParaRPr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675" y="663484"/>
            <a:ext cx="8229600" cy="5721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400" y="124504"/>
            <a:ext cx="1270000" cy="6096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494959" y="1269308"/>
            <a:ext cx="61468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chemeClr val="accent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eating bull testicles</a:t>
            </a:r>
          </a:p>
        </p:txBody>
      </p:sp>
    </p:spTree>
    <p:extLst>
      <p:ext uri="{BB962C8B-B14F-4D97-AF65-F5344CB8AC3E}">
        <p14:creationId xmlns:p14="http://schemas.microsoft.com/office/powerpoint/2010/main" val="114373037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4514" y="203196"/>
            <a:ext cx="9144000" cy="6092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204913" y="6389016"/>
            <a:ext cx="670560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800" dirty="0" smtClean="0">
                <a:solidFill>
                  <a:srgbClr val="FFFFFF"/>
                </a:solidFill>
                <a:latin typeface="Arial" charset="0"/>
                <a:cs typeface="Arial" charset="0"/>
                <a:hlinkClick r:id="rId3"/>
              </a:rPr>
              <a:t>http://en.wikipedia.org/wiki/Spurtle</a:t>
            </a:r>
            <a:endParaRPr lang="en-US" sz="8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685799" y="3582154"/>
            <a:ext cx="7772400" cy="2231380"/>
          </a:xfrm>
          <a:prstGeom prst="rect">
            <a:avLst/>
          </a:prstGeom>
          <a:noFill/>
          <a:ln w="76200">
            <a:noFill/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115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haggis</a:t>
            </a:r>
            <a:endParaRPr lang="en-US" sz="4000" b="1" i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14362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228" y="477388"/>
            <a:ext cx="8229600" cy="5903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685799" y="3582154"/>
            <a:ext cx="7772400" cy="1692771"/>
          </a:xfrm>
          <a:prstGeom prst="rect">
            <a:avLst/>
          </a:prstGeom>
          <a:solidFill>
            <a:srgbClr val="FFFFFF"/>
          </a:solidFill>
          <a:ln w="76200">
            <a:noFill/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40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haggis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is the national dish of Scotland</a:t>
            </a:r>
          </a:p>
        </p:txBody>
      </p:sp>
    </p:spTree>
    <p:extLst>
      <p:ext uri="{BB962C8B-B14F-4D97-AF65-F5344CB8AC3E}">
        <p14:creationId xmlns:p14="http://schemas.microsoft.com/office/powerpoint/2010/main" val="4275184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5"/>
          <p:cNvSpPr>
            <a:spLocks noChangeArrowheads="1"/>
          </p:cNvSpPr>
          <p:nvPr/>
        </p:nvSpPr>
        <p:spPr bwMode="auto">
          <a:xfrm>
            <a:off x="1204913" y="633104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i="1" dirty="0">
                <a:solidFill>
                  <a:prstClr val="black"/>
                </a:solidFill>
                <a:latin typeface="Arial" charset="0"/>
                <a:cs typeface="Arial" charset="0"/>
              </a:rPr>
              <a:t>The Haggis: A Little History, </a:t>
            </a:r>
            <a:r>
              <a:rPr lang="en-US" sz="1200" dirty="0" smtClean="0">
                <a:solidFill>
                  <a:prstClr val="black"/>
                </a:solidFill>
                <a:latin typeface="Calibri" pitchFamily="34" charset="0"/>
              </a:rPr>
              <a:t>Pelican</a:t>
            </a:r>
            <a:r>
              <a:rPr lang="en-US" sz="1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, </a:t>
            </a:r>
            <a:r>
              <a:rPr lang="en-US" sz="1200" dirty="0">
                <a:solidFill>
                  <a:prstClr val="black"/>
                </a:solidFill>
                <a:latin typeface="Arial" charset="0"/>
                <a:cs typeface="Arial" charset="0"/>
              </a:rPr>
              <a:t>1998</a:t>
            </a:r>
          </a:p>
        </p:txBody>
      </p:sp>
      <p:pic>
        <p:nvPicPr>
          <p:cNvPr id="11571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85913" y="381000"/>
            <a:ext cx="5943600" cy="594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685799" y="4351396"/>
            <a:ext cx="7772400" cy="2308324"/>
          </a:xfrm>
          <a:prstGeom prst="rect">
            <a:avLst/>
          </a:prstGeom>
          <a:noFill/>
          <a:ln w="76200">
            <a:noFill/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government even commissioned a book to commemorate </a:t>
            </a:r>
            <a:r>
              <a:rPr lang="en-US" sz="40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haggis</a:t>
            </a:r>
            <a:endParaRPr lang="en-US" sz="5400" b="1" i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35709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4514" y="203196"/>
            <a:ext cx="9144000" cy="6092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204913" y="6389016"/>
            <a:ext cx="670560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800" dirty="0" smtClean="0">
                <a:solidFill>
                  <a:srgbClr val="FFFFFF"/>
                </a:solidFill>
                <a:latin typeface="Arial" charset="0"/>
                <a:cs typeface="Arial" charset="0"/>
                <a:hlinkClick r:id="rId3"/>
              </a:rPr>
              <a:t>http://en.wikipedia.org/wiki/Spurtle</a:t>
            </a:r>
            <a:endParaRPr lang="en-US" sz="8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Text Box 12"/>
          <p:cNvSpPr txBox="1">
            <a:spLocks noChangeArrowheads="1"/>
          </p:cNvSpPr>
          <p:nvPr/>
        </p:nvSpPr>
        <p:spPr bwMode="auto">
          <a:xfrm>
            <a:off x="3707591" y="5410280"/>
            <a:ext cx="170912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spcBef>
                <a:spcPct val="20000"/>
              </a:spcBef>
            </a:pPr>
            <a:r>
              <a:rPr lang="en-US" sz="3200" b="1" i="1" dirty="0" smtClean="0">
                <a:solidFill>
                  <a:srgbClr val="000000"/>
                </a:solidFill>
                <a:latin typeface="Verdana" pitchFamily="34" charset="0"/>
              </a:rPr>
              <a:t>haggis</a:t>
            </a:r>
            <a:endParaRPr lang="en-US" sz="3200" b="1" i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685799" y="3074164"/>
            <a:ext cx="7772400" cy="2123658"/>
          </a:xfrm>
          <a:prstGeom prst="rect">
            <a:avLst/>
          </a:prstGeom>
          <a:noFill/>
          <a:ln w="76200">
            <a:noFill/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5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it’s the most famous food of Scotland</a:t>
            </a:r>
            <a:endParaRPr lang="en-US" sz="72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23038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4514" y="203196"/>
            <a:ext cx="9144000" cy="6092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204913" y="6389016"/>
            <a:ext cx="670560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800" dirty="0" smtClean="0">
                <a:solidFill>
                  <a:srgbClr val="FFFFFF"/>
                </a:solidFill>
                <a:latin typeface="Arial" charset="0"/>
                <a:cs typeface="Arial" charset="0"/>
                <a:hlinkClick r:id="rId3"/>
              </a:rPr>
              <a:t>http://en.wikipedia.org/wiki/Spurtle</a:t>
            </a:r>
            <a:endParaRPr lang="en-US" sz="8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Text Box 12"/>
          <p:cNvSpPr txBox="1">
            <a:spLocks noChangeArrowheads="1"/>
          </p:cNvSpPr>
          <p:nvPr/>
        </p:nvSpPr>
        <p:spPr bwMode="auto">
          <a:xfrm>
            <a:off x="3707591" y="5410280"/>
            <a:ext cx="170912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spcBef>
                <a:spcPct val="20000"/>
              </a:spcBef>
            </a:pPr>
            <a:r>
              <a:rPr lang="en-US" sz="3200" b="1" i="1" dirty="0" smtClean="0">
                <a:solidFill>
                  <a:srgbClr val="000000"/>
                </a:solidFill>
                <a:latin typeface="Verdana" pitchFamily="34" charset="0"/>
              </a:rPr>
              <a:t>haggis</a:t>
            </a:r>
            <a:endParaRPr lang="en-US" sz="3200" b="1" i="1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304806" y="2580688"/>
            <a:ext cx="8519886" cy="3170099"/>
          </a:xfrm>
          <a:prstGeom prst="rect">
            <a:avLst/>
          </a:prstGeom>
          <a:noFill/>
          <a:ln w="76200">
            <a:noFill/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sheep's heart, liver and lungs, 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cooked </a:t>
            </a:r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in the 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sheep's stomach</a:t>
            </a:r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with </a:t>
            </a:r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onion, 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oatmeal, suet</a:t>
            </a:r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, 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spices, and salt </a:t>
            </a:r>
          </a:p>
        </p:txBody>
      </p:sp>
    </p:spTree>
    <p:extLst>
      <p:ext uri="{BB962C8B-B14F-4D97-AF65-F5344CB8AC3E}">
        <p14:creationId xmlns:p14="http://schemas.microsoft.com/office/powerpoint/2010/main" val="2044615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4514" y="203196"/>
            <a:ext cx="9144000" cy="6092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204913" y="6389016"/>
            <a:ext cx="670560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800" dirty="0" smtClean="0">
                <a:solidFill>
                  <a:srgbClr val="FFFFFF"/>
                </a:solidFill>
                <a:latin typeface="Arial" charset="0"/>
                <a:cs typeface="Arial" charset="0"/>
                <a:hlinkClick r:id="rId3"/>
              </a:rPr>
              <a:t>http://en.wikipedia.org/wiki/Spurtle</a:t>
            </a:r>
            <a:endParaRPr lang="en-US" sz="8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685800" y="2537146"/>
            <a:ext cx="7772400" cy="3170099"/>
          </a:xfrm>
          <a:prstGeom prst="rect">
            <a:avLst/>
          </a:prstGeom>
          <a:noFill/>
          <a:ln w="76200">
            <a:noFill/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he United State Government does not allow “real” </a:t>
            </a:r>
            <a:r>
              <a:rPr lang="en-US" sz="44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haggis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to be sold in the United States</a:t>
            </a:r>
          </a:p>
        </p:txBody>
      </p:sp>
    </p:spTree>
    <p:extLst>
      <p:ext uri="{BB962C8B-B14F-4D97-AF65-F5344CB8AC3E}">
        <p14:creationId xmlns:p14="http://schemas.microsoft.com/office/powerpoint/2010/main" val="310733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50" y="45261"/>
            <a:ext cx="8420100" cy="68127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 descr="https://upload.wikimedia.org/wikipedia/en/0/0e/Mary_Anne_Trum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1887" y="452438"/>
            <a:ext cx="195262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628433" y="3530084"/>
            <a:ext cx="37737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>
                <a:solidFill>
                  <a:srgbClr val="FFFFFF"/>
                </a:solidFill>
                <a:latin typeface="Verdana" pitchFamily="34" charset="0"/>
              </a:rPr>
              <a:t>Mary Anne MacLeod Trump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46649" y="4409476"/>
            <a:ext cx="7772400" cy="2123658"/>
          </a:xfrm>
          <a:prstGeom prst="rect">
            <a:avLst/>
          </a:prstGeom>
          <a:noFill/>
          <a:ln w="76200">
            <a:noFill/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36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</a:t>
            </a: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he current President’s mother would have made and eaten lots of </a:t>
            </a:r>
            <a:r>
              <a:rPr lang="en-US" sz="36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haggis</a:t>
            </a: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in her lifetime</a:t>
            </a:r>
          </a:p>
        </p:txBody>
      </p:sp>
    </p:spTree>
    <p:extLst>
      <p:ext uri="{BB962C8B-B14F-4D97-AF65-F5344CB8AC3E}">
        <p14:creationId xmlns:p14="http://schemas.microsoft.com/office/powerpoint/2010/main" val="1927791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2828493" y="1828901"/>
            <a:ext cx="3427541" cy="6093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>
              <a:lnSpc>
                <a:spcPct val="120000"/>
              </a:lnSpc>
              <a:spcBef>
                <a:spcPct val="20000"/>
              </a:spcBef>
            </a:pPr>
            <a:r>
              <a:rPr lang="en-US" sz="2800" b="1" dirty="0" smtClean="0">
                <a:solidFill>
                  <a:srgbClr val="000000"/>
                </a:solidFill>
                <a:latin typeface="Arial" charset="0"/>
              </a:rPr>
              <a:t>15 January 2013</a:t>
            </a:r>
            <a:endParaRPr lang="en-US" sz="2800" b="1" dirty="0">
              <a:solidFill>
                <a:srgbClr val="000000"/>
              </a:solidFill>
              <a:latin typeface="Arial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686" y="393702"/>
            <a:ext cx="8229600" cy="60711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2027662" y="6566478"/>
            <a:ext cx="5058229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rgbClr val="000000"/>
                </a:solidFill>
                <a:hlinkClick r:id="rId3"/>
              </a:rPr>
              <a:t>http://www.mprnews.org/story/2014/01/17/politics/congress-blocks-slaughtering-horses-for-meat-in-us</a:t>
            </a:r>
            <a:endParaRPr lang="en-US" sz="800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93286" y="3988546"/>
            <a:ext cx="7772400" cy="2677656"/>
          </a:xfrm>
          <a:prstGeom prst="rect">
            <a:avLst/>
          </a:prstGeom>
          <a:noFill/>
          <a:ln w="76200">
            <a:noFill/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36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</a:t>
            </a: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he United State Government also does not allow horse slaughtering for meat in the United States</a:t>
            </a:r>
          </a:p>
        </p:txBody>
      </p:sp>
    </p:spTree>
    <p:extLst>
      <p:ext uri="{BB962C8B-B14F-4D97-AF65-F5344CB8AC3E}">
        <p14:creationId xmlns:p14="http://schemas.microsoft.com/office/powerpoint/2010/main" val="43434312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50978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693286" y="4380424"/>
            <a:ext cx="7772400" cy="1569660"/>
          </a:xfrm>
          <a:prstGeom prst="rect">
            <a:avLst/>
          </a:prstGeom>
          <a:noFill/>
          <a:ln w="76200">
            <a:noFill/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36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</a:t>
            </a: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nd no Government allows for cannibalism</a:t>
            </a:r>
          </a:p>
        </p:txBody>
      </p:sp>
    </p:spTree>
    <p:extLst>
      <p:ext uri="{BB962C8B-B14F-4D97-AF65-F5344CB8AC3E}">
        <p14:creationId xmlns:p14="http://schemas.microsoft.com/office/powerpoint/2010/main" val="3620218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3415" y="446089"/>
            <a:ext cx="5295207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2286000" y="6534835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800" dirty="0">
                <a:solidFill>
                  <a:srgbClr val="003300"/>
                </a:solidFill>
                <a:hlinkClick r:id="rId4"/>
              </a:rPr>
              <a:t>http://www.bbc.com/news/world-africa-41072524</a:t>
            </a:r>
            <a:endParaRPr lang="en-US" sz="800" dirty="0">
              <a:solidFill>
                <a:srgbClr val="00330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515" y="559709"/>
            <a:ext cx="12700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880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70860" y="1603316"/>
            <a:ext cx="7358743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US" sz="12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FFFF">
                  <a:lumMod val="65000"/>
                </a:srgb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231775" indent="-231775">
              <a:buFont typeface="Arial" panose="020B0604020202020204" pitchFamily="34" charset="0"/>
              <a:buChar char="•"/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as far as we know everything in the world that is edible is eaten by someone</a:t>
            </a:r>
          </a:p>
          <a:p>
            <a:pPr marL="231775" indent="-231775">
              <a:buFont typeface="Arial" panose="020B0604020202020204" pitchFamily="34" charset="0"/>
              <a:buChar char="•"/>
            </a:pPr>
            <a:endParaRPr lang="en-US" sz="16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FFFF">
                  <a:lumMod val="65000"/>
                </a:srgbClr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231775" indent="-231775">
              <a:buFont typeface="Arial" panose="020B0604020202020204" pitchFamily="34" charset="0"/>
              <a:buChar char="•"/>
            </a:pP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and everyone in the world doesn’t eat something — usually for cultural or for specific religious reasons</a:t>
            </a:r>
          </a:p>
          <a:p>
            <a:pPr marL="231775" indent="-231775">
              <a:buFont typeface="Arial" panose="020B0604020202020204" pitchFamily="34" charset="0"/>
              <a:buChar char="•"/>
            </a:pPr>
            <a:endParaRPr lang="en-US" sz="16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231775" indent="-231775">
              <a:buFont typeface="Arial" panose="020B0604020202020204" pitchFamily="34" charset="0"/>
              <a:buChar char="•"/>
            </a:pP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and some people actually like to eat foods that are </a:t>
            </a:r>
            <a:r>
              <a:rPr lang="en-US" sz="5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poisonous</a:t>
            </a:r>
          </a:p>
        </p:txBody>
      </p:sp>
      <p:sp>
        <p:nvSpPr>
          <p:cNvPr id="6" name="Rectangle 5"/>
          <p:cNvSpPr/>
          <p:nvPr/>
        </p:nvSpPr>
        <p:spPr>
          <a:xfrm>
            <a:off x="870860" y="877616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basics . . .</a:t>
            </a:r>
          </a:p>
        </p:txBody>
      </p:sp>
    </p:spTree>
    <p:extLst>
      <p:ext uri="{BB962C8B-B14F-4D97-AF65-F5344CB8AC3E}">
        <p14:creationId xmlns:p14="http://schemas.microsoft.com/office/powerpoint/2010/main" val="144566477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1303739" y="6458893"/>
            <a:ext cx="6504953" cy="2920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Verdana" pitchFamily="34" charset="0"/>
                <a:hlinkClick r:id="rId2"/>
              </a:rPr>
              <a:t>http://www.bbc.com/travel/story/20160620-weird-foods-only-a-local-could-love</a:t>
            </a:r>
            <a:endParaRPr lang="en-US" sz="1000" dirty="0" smtClean="0">
              <a:solidFill>
                <a:srgbClr val="FFFFFF"/>
              </a:solidFill>
              <a:latin typeface="Verdana" pitchFamily="34" charset="0"/>
            </a:endParaRP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65" y="657904"/>
            <a:ext cx="8229600" cy="5728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400" y="124504"/>
            <a:ext cx="1270000" cy="6096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487699" y="957191"/>
            <a:ext cx="6146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smtClean="0">
                <a:solidFill>
                  <a:srgbClr val="FFFFFF"/>
                </a:solidFill>
              </a:rPr>
              <a:t>Eating </a:t>
            </a:r>
            <a:r>
              <a:rPr lang="en-US" b="1" dirty="0" err="1" smtClean="0">
                <a:solidFill>
                  <a:srgbClr val="FFFFFF"/>
                </a:solidFill>
              </a:rPr>
              <a:t>Poisionous</a:t>
            </a:r>
            <a:r>
              <a:rPr lang="en-US" b="1" dirty="0" smtClean="0">
                <a:solidFill>
                  <a:srgbClr val="FFFFFF"/>
                </a:solidFill>
              </a:rPr>
              <a:t> Mushrooms</a:t>
            </a:r>
          </a:p>
        </p:txBody>
      </p:sp>
    </p:spTree>
    <p:extLst>
      <p:ext uri="{BB962C8B-B14F-4D97-AF65-F5344CB8AC3E}">
        <p14:creationId xmlns:p14="http://schemas.microsoft.com/office/powerpoint/2010/main" val="292234000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1202141" y="6444379"/>
            <a:ext cx="6708147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000" dirty="0">
                <a:solidFill>
                  <a:srgbClr val="000000"/>
                </a:solidFill>
                <a:latin typeface="Verdana" pitchFamily="34" charset="0"/>
                <a:hlinkClick r:id="rId2"/>
              </a:rPr>
              <a:t>https://www.theguardian.com/world/2016/aug/05/last-supper-japan-killer-puffer-fish-fugu#img-1</a:t>
            </a:r>
            <a:endParaRPr lang="en-US" sz="1000" dirty="0" smtClean="0">
              <a:solidFill>
                <a:srgbClr val="000000"/>
              </a:solidFill>
              <a:latin typeface="Verdana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0568" y="473758"/>
            <a:ext cx="6277738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5373" y="1162868"/>
            <a:ext cx="1655849" cy="364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4732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1303739" y="6458893"/>
            <a:ext cx="6504953" cy="2920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Verdana" pitchFamily="34" charset="0"/>
                <a:hlinkClick r:id="rId2"/>
              </a:rPr>
              <a:t>http://www.bbc.com/news/world-latin-america-29762738</a:t>
            </a:r>
            <a:endParaRPr lang="en-US" sz="1000" dirty="0" smtClean="0">
              <a:solidFill>
                <a:srgbClr val="FFFFFF"/>
              </a:solidFill>
              <a:latin typeface="Verdana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487699" y="957191"/>
            <a:ext cx="6146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smtClean="0">
                <a:solidFill>
                  <a:srgbClr val="FFFFFF"/>
                </a:solidFill>
              </a:rPr>
              <a:t>Eating </a:t>
            </a:r>
            <a:r>
              <a:rPr lang="en-US" b="1" dirty="0" err="1" smtClean="0">
                <a:solidFill>
                  <a:srgbClr val="FFFFFF"/>
                </a:solidFill>
              </a:rPr>
              <a:t>Poisionous</a:t>
            </a:r>
            <a:r>
              <a:rPr lang="en-US" b="1" dirty="0" smtClean="0">
                <a:solidFill>
                  <a:srgbClr val="FFFFFF"/>
                </a:solidFill>
              </a:rPr>
              <a:t> Mushrooms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6101" y="466498"/>
            <a:ext cx="6346881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4499" y="1021723"/>
            <a:ext cx="12700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21792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85799" y="2377492"/>
            <a:ext cx="7772400" cy="1938992"/>
          </a:xfrm>
          <a:prstGeom prst="rect">
            <a:avLst/>
          </a:prstGeom>
          <a:solidFill>
            <a:srgbClr val="FFFFFF"/>
          </a:solidFill>
          <a:ln w="76200">
            <a:noFill/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What is the “strangest” thing you have eaten?</a:t>
            </a:r>
          </a:p>
        </p:txBody>
      </p:sp>
    </p:spTree>
    <p:extLst>
      <p:ext uri="{BB962C8B-B14F-4D97-AF65-F5344CB8AC3E}">
        <p14:creationId xmlns:p14="http://schemas.microsoft.com/office/powerpoint/2010/main" val="2502204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685799" y="2377492"/>
            <a:ext cx="7772400" cy="1938992"/>
          </a:xfrm>
          <a:prstGeom prst="rect">
            <a:avLst/>
          </a:prstGeom>
          <a:solidFill>
            <a:srgbClr val="FFFFFF"/>
          </a:solidFill>
          <a:ln w="76200">
            <a:noFill/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What is the “strangest” thing you have eaten?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693059" y="4387684"/>
            <a:ext cx="7772400" cy="1200329"/>
          </a:xfrm>
          <a:prstGeom prst="rect">
            <a:avLst/>
          </a:prstGeom>
          <a:solidFill>
            <a:srgbClr val="FFFFFF"/>
          </a:solidFill>
          <a:ln w="76200">
            <a:noFill/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Why did you eat it?</a:t>
            </a:r>
          </a:p>
        </p:txBody>
      </p:sp>
    </p:spTree>
    <p:extLst>
      <p:ext uri="{BB962C8B-B14F-4D97-AF65-F5344CB8AC3E}">
        <p14:creationId xmlns:p14="http://schemas.microsoft.com/office/powerpoint/2010/main" val="257749750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AutoShape 2" descr="https://mail.google.com/mail/u/0/?ui=2&amp;ik=6d88b1beae&amp;view=fimg&amp;th=15e790d479d7b39f&amp;attid=0.1.1&amp;disp=emb&amp;attbid=ANGjdJ-BJv_aIugnb7OK2e86XRkq104NuPSPM7C8JF8hKIw2gXffvYhyiTnU-Xlvb98iUS95Q4gvjSmz62x-VKLeMAHfP2MysImhoUUHg1wOvWHkZkYa3CQaI6xS5FE&amp;sz=s0-l75-ft&amp;ats=1505269497293&amp;rm=15e790d479d7b39f&amp;zw&amp;atsh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7366"/>
            <a:ext cx="9144000" cy="63038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Freeform 7"/>
          <p:cNvSpPr/>
          <p:nvPr/>
        </p:nvSpPr>
        <p:spPr bwMode="auto">
          <a:xfrm>
            <a:off x="901728" y="1136301"/>
            <a:ext cx="979661" cy="456019"/>
          </a:xfrm>
          <a:custGeom>
            <a:avLst/>
            <a:gdLst>
              <a:gd name="connsiteX0" fmla="*/ 308370 w 1077627"/>
              <a:gd name="connsiteY0" fmla="*/ 624114 h 667657"/>
              <a:gd name="connsiteX1" fmla="*/ 380942 w 1077627"/>
              <a:gd name="connsiteY1" fmla="*/ 609600 h 667657"/>
              <a:gd name="connsiteX2" fmla="*/ 555113 w 1077627"/>
              <a:gd name="connsiteY2" fmla="*/ 653143 h 667657"/>
              <a:gd name="connsiteX3" fmla="*/ 642199 w 1077627"/>
              <a:gd name="connsiteY3" fmla="*/ 667657 h 667657"/>
              <a:gd name="connsiteX4" fmla="*/ 845399 w 1077627"/>
              <a:gd name="connsiteY4" fmla="*/ 653143 h 667657"/>
              <a:gd name="connsiteX5" fmla="*/ 917970 w 1077627"/>
              <a:gd name="connsiteY5" fmla="*/ 580571 h 667657"/>
              <a:gd name="connsiteX6" fmla="*/ 961513 w 1077627"/>
              <a:gd name="connsiteY6" fmla="*/ 551543 h 667657"/>
              <a:gd name="connsiteX7" fmla="*/ 1005056 w 1077627"/>
              <a:gd name="connsiteY7" fmla="*/ 493485 h 667657"/>
              <a:gd name="connsiteX8" fmla="*/ 1034084 w 1077627"/>
              <a:gd name="connsiteY8" fmla="*/ 449943 h 667657"/>
              <a:gd name="connsiteX9" fmla="*/ 1077627 w 1077627"/>
              <a:gd name="connsiteY9" fmla="*/ 406400 h 667657"/>
              <a:gd name="connsiteX10" fmla="*/ 1048599 w 1077627"/>
              <a:gd name="connsiteY10" fmla="*/ 290285 h 667657"/>
              <a:gd name="connsiteX11" fmla="*/ 1019570 w 1077627"/>
              <a:gd name="connsiteY11" fmla="*/ 246743 h 667657"/>
              <a:gd name="connsiteX12" fmla="*/ 932484 w 1077627"/>
              <a:gd name="connsiteY12" fmla="*/ 159657 h 667657"/>
              <a:gd name="connsiteX13" fmla="*/ 903456 w 1077627"/>
              <a:gd name="connsiteY13" fmla="*/ 101600 h 667657"/>
              <a:gd name="connsiteX14" fmla="*/ 816370 w 1077627"/>
              <a:gd name="connsiteY14" fmla="*/ 29028 h 667657"/>
              <a:gd name="connsiteX15" fmla="*/ 729284 w 1077627"/>
              <a:gd name="connsiteY15" fmla="*/ 0 h 667657"/>
              <a:gd name="connsiteX16" fmla="*/ 584142 w 1077627"/>
              <a:gd name="connsiteY16" fmla="*/ 14514 h 667657"/>
              <a:gd name="connsiteX17" fmla="*/ 380942 w 1077627"/>
              <a:gd name="connsiteY17" fmla="*/ 29028 h 667657"/>
              <a:gd name="connsiteX18" fmla="*/ 293856 w 1077627"/>
              <a:gd name="connsiteY18" fmla="*/ 58057 h 667657"/>
              <a:gd name="connsiteX19" fmla="*/ 148713 w 1077627"/>
              <a:gd name="connsiteY19" fmla="*/ 101600 h 667657"/>
              <a:gd name="connsiteX20" fmla="*/ 47113 w 1077627"/>
              <a:gd name="connsiteY20" fmla="*/ 159657 h 667657"/>
              <a:gd name="connsiteX21" fmla="*/ 18084 w 1077627"/>
              <a:gd name="connsiteY21" fmla="*/ 203200 h 667657"/>
              <a:gd name="connsiteX22" fmla="*/ 18084 w 1077627"/>
              <a:gd name="connsiteY22" fmla="*/ 391885 h 667657"/>
              <a:gd name="connsiteX23" fmla="*/ 61627 w 1077627"/>
              <a:gd name="connsiteY23" fmla="*/ 435428 h 667657"/>
              <a:gd name="connsiteX24" fmla="*/ 76142 w 1077627"/>
              <a:gd name="connsiteY24" fmla="*/ 493485 h 667657"/>
              <a:gd name="connsiteX25" fmla="*/ 119684 w 1077627"/>
              <a:gd name="connsiteY25" fmla="*/ 537028 h 667657"/>
              <a:gd name="connsiteX26" fmla="*/ 148713 w 1077627"/>
              <a:gd name="connsiteY26" fmla="*/ 580571 h 667657"/>
              <a:gd name="connsiteX27" fmla="*/ 206770 w 1077627"/>
              <a:gd name="connsiteY27" fmla="*/ 595085 h 667657"/>
              <a:gd name="connsiteX28" fmla="*/ 482542 w 1077627"/>
              <a:gd name="connsiteY28" fmla="*/ 595085 h 667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077627" h="667657">
                <a:moveTo>
                  <a:pt x="308370" y="624114"/>
                </a:moveTo>
                <a:cubicBezTo>
                  <a:pt x="332561" y="619276"/>
                  <a:pt x="356272" y="609600"/>
                  <a:pt x="380942" y="609600"/>
                </a:cubicBezTo>
                <a:cubicBezTo>
                  <a:pt x="491555" y="609600"/>
                  <a:pt x="447028" y="635129"/>
                  <a:pt x="555113" y="653143"/>
                </a:cubicBezTo>
                <a:lnTo>
                  <a:pt x="642199" y="667657"/>
                </a:lnTo>
                <a:cubicBezTo>
                  <a:pt x="709932" y="662819"/>
                  <a:pt x="778526" y="664944"/>
                  <a:pt x="845399" y="653143"/>
                </a:cubicBezTo>
                <a:cubicBezTo>
                  <a:pt x="892399" y="644849"/>
                  <a:pt x="890323" y="608218"/>
                  <a:pt x="917970" y="580571"/>
                </a:cubicBezTo>
                <a:cubicBezTo>
                  <a:pt x="930305" y="568236"/>
                  <a:pt x="946999" y="561219"/>
                  <a:pt x="961513" y="551543"/>
                </a:cubicBezTo>
                <a:cubicBezTo>
                  <a:pt x="976027" y="532190"/>
                  <a:pt x="990995" y="513170"/>
                  <a:pt x="1005056" y="493485"/>
                </a:cubicBezTo>
                <a:cubicBezTo>
                  <a:pt x="1015195" y="479290"/>
                  <a:pt x="1022917" y="463344"/>
                  <a:pt x="1034084" y="449943"/>
                </a:cubicBezTo>
                <a:cubicBezTo>
                  <a:pt x="1047225" y="434174"/>
                  <a:pt x="1063113" y="420914"/>
                  <a:pt x="1077627" y="406400"/>
                </a:cubicBezTo>
                <a:cubicBezTo>
                  <a:pt x="1072107" y="378800"/>
                  <a:pt x="1063475" y="320038"/>
                  <a:pt x="1048599" y="290285"/>
                </a:cubicBezTo>
                <a:cubicBezTo>
                  <a:pt x="1040798" y="274683"/>
                  <a:pt x="1031159" y="259781"/>
                  <a:pt x="1019570" y="246743"/>
                </a:cubicBezTo>
                <a:cubicBezTo>
                  <a:pt x="992296" y="216060"/>
                  <a:pt x="932484" y="159657"/>
                  <a:pt x="932484" y="159657"/>
                </a:cubicBezTo>
                <a:cubicBezTo>
                  <a:pt x="922808" y="140305"/>
                  <a:pt x="916032" y="119206"/>
                  <a:pt x="903456" y="101600"/>
                </a:cubicBezTo>
                <a:cubicBezTo>
                  <a:pt x="887559" y="79344"/>
                  <a:pt x="843015" y="40870"/>
                  <a:pt x="816370" y="29028"/>
                </a:cubicBezTo>
                <a:cubicBezTo>
                  <a:pt x="788408" y="16601"/>
                  <a:pt x="729284" y="0"/>
                  <a:pt x="729284" y="0"/>
                </a:cubicBezTo>
                <a:lnTo>
                  <a:pt x="584142" y="14514"/>
                </a:lnTo>
                <a:cubicBezTo>
                  <a:pt x="516471" y="20153"/>
                  <a:pt x="448097" y="18955"/>
                  <a:pt x="380942" y="29028"/>
                </a:cubicBezTo>
                <a:cubicBezTo>
                  <a:pt x="350682" y="33567"/>
                  <a:pt x="323541" y="50636"/>
                  <a:pt x="293856" y="58057"/>
                </a:cubicBezTo>
                <a:cubicBezTo>
                  <a:pt x="252184" y="68475"/>
                  <a:pt x="184054" y="83930"/>
                  <a:pt x="148713" y="101600"/>
                </a:cubicBezTo>
                <a:cubicBezTo>
                  <a:pt x="75053" y="138429"/>
                  <a:pt x="108659" y="118626"/>
                  <a:pt x="47113" y="159657"/>
                </a:cubicBezTo>
                <a:cubicBezTo>
                  <a:pt x="37437" y="174171"/>
                  <a:pt x="25885" y="187598"/>
                  <a:pt x="18084" y="203200"/>
                </a:cubicBezTo>
                <a:cubicBezTo>
                  <a:pt x="-11011" y="261390"/>
                  <a:pt x="-477" y="331563"/>
                  <a:pt x="18084" y="391885"/>
                </a:cubicBezTo>
                <a:cubicBezTo>
                  <a:pt x="24121" y="411504"/>
                  <a:pt x="47113" y="420914"/>
                  <a:pt x="61627" y="435428"/>
                </a:cubicBezTo>
                <a:cubicBezTo>
                  <a:pt x="66465" y="454780"/>
                  <a:pt x="66245" y="476165"/>
                  <a:pt x="76142" y="493485"/>
                </a:cubicBezTo>
                <a:cubicBezTo>
                  <a:pt x="86326" y="511307"/>
                  <a:pt x="106544" y="521259"/>
                  <a:pt x="119684" y="537028"/>
                </a:cubicBezTo>
                <a:cubicBezTo>
                  <a:pt x="130851" y="550429"/>
                  <a:pt x="134199" y="570895"/>
                  <a:pt x="148713" y="580571"/>
                </a:cubicBezTo>
                <a:cubicBezTo>
                  <a:pt x="165311" y="591636"/>
                  <a:pt x="186841" y="594219"/>
                  <a:pt x="206770" y="595085"/>
                </a:cubicBezTo>
                <a:cubicBezTo>
                  <a:pt x="298607" y="599078"/>
                  <a:pt x="390618" y="595085"/>
                  <a:pt x="482542" y="595085"/>
                </a:cubicBezTo>
              </a:path>
            </a:pathLst>
          </a:cu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en-US" sz="6600" b="0" i="1" u="none" strike="noStrike" cap="none" normalizeH="0" baseline="0" smtClean="0">
              <a:ln>
                <a:noFill/>
              </a:ln>
              <a:solidFill>
                <a:srgbClr val="FF0000"/>
              </a:solidFill>
              <a:effectLst/>
              <a:latin typeface="Arial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92628" y="1632937"/>
            <a:ext cx="73152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On our trip last July and August one of the other “unusual” foods we tried </a:t>
            </a:r>
          </a:p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was </a:t>
            </a:r>
            <a:r>
              <a:rPr lang="en-US" sz="6000" b="1" dirty="0" smtClean="0">
                <a:ln>
                  <a:solidFill>
                    <a:srgbClr val="0C0600"/>
                  </a:solidFill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durian</a:t>
            </a:r>
            <a:r>
              <a:rPr lang="en-US" sz="4000" b="1" dirty="0" smtClean="0">
                <a:ln>
                  <a:solidFill>
                    <a:srgbClr val="0C0600"/>
                  </a:solidFill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,</a:t>
            </a:r>
          </a:p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in Singapore . . .</a:t>
            </a:r>
          </a:p>
          <a:p>
            <a:pPr algn="ctr"/>
            <a:endParaRPr lang="en-US" sz="2000" b="1" dirty="0">
              <a:ln>
                <a:solidFill>
                  <a:srgbClr val="0C0600"/>
                </a:solidFill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58585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AutoShape 2" descr="https://mail.google.com/mail/u/0/?ui=2&amp;ik=6d88b1beae&amp;view=fimg&amp;th=15e790d479d7b39f&amp;attid=0.1.1&amp;disp=emb&amp;attbid=ANGjdJ-BJv_aIugnb7OK2e86XRkq104NuPSPM7C8JF8hKIw2gXffvYhyiTnU-Xlvb98iUS95Q4gvjSmz62x-VKLeMAHfP2MysImhoUUHg1wOvWHkZkYa3CQaI6xS5FE&amp;sz=s0-l75-ft&amp;ats=1505269497293&amp;rm=15e790d479d7b39f&amp;zw&amp;atsh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7366"/>
            <a:ext cx="9144000" cy="63038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Freeform 7"/>
          <p:cNvSpPr/>
          <p:nvPr/>
        </p:nvSpPr>
        <p:spPr bwMode="auto">
          <a:xfrm>
            <a:off x="901728" y="1136301"/>
            <a:ext cx="979661" cy="456019"/>
          </a:xfrm>
          <a:custGeom>
            <a:avLst/>
            <a:gdLst>
              <a:gd name="connsiteX0" fmla="*/ 308370 w 1077627"/>
              <a:gd name="connsiteY0" fmla="*/ 624114 h 667657"/>
              <a:gd name="connsiteX1" fmla="*/ 380942 w 1077627"/>
              <a:gd name="connsiteY1" fmla="*/ 609600 h 667657"/>
              <a:gd name="connsiteX2" fmla="*/ 555113 w 1077627"/>
              <a:gd name="connsiteY2" fmla="*/ 653143 h 667657"/>
              <a:gd name="connsiteX3" fmla="*/ 642199 w 1077627"/>
              <a:gd name="connsiteY3" fmla="*/ 667657 h 667657"/>
              <a:gd name="connsiteX4" fmla="*/ 845399 w 1077627"/>
              <a:gd name="connsiteY4" fmla="*/ 653143 h 667657"/>
              <a:gd name="connsiteX5" fmla="*/ 917970 w 1077627"/>
              <a:gd name="connsiteY5" fmla="*/ 580571 h 667657"/>
              <a:gd name="connsiteX6" fmla="*/ 961513 w 1077627"/>
              <a:gd name="connsiteY6" fmla="*/ 551543 h 667657"/>
              <a:gd name="connsiteX7" fmla="*/ 1005056 w 1077627"/>
              <a:gd name="connsiteY7" fmla="*/ 493485 h 667657"/>
              <a:gd name="connsiteX8" fmla="*/ 1034084 w 1077627"/>
              <a:gd name="connsiteY8" fmla="*/ 449943 h 667657"/>
              <a:gd name="connsiteX9" fmla="*/ 1077627 w 1077627"/>
              <a:gd name="connsiteY9" fmla="*/ 406400 h 667657"/>
              <a:gd name="connsiteX10" fmla="*/ 1048599 w 1077627"/>
              <a:gd name="connsiteY10" fmla="*/ 290285 h 667657"/>
              <a:gd name="connsiteX11" fmla="*/ 1019570 w 1077627"/>
              <a:gd name="connsiteY11" fmla="*/ 246743 h 667657"/>
              <a:gd name="connsiteX12" fmla="*/ 932484 w 1077627"/>
              <a:gd name="connsiteY12" fmla="*/ 159657 h 667657"/>
              <a:gd name="connsiteX13" fmla="*/ 903456 w 1077627"/>
              <a:gd name="connsiteY13" fmla="*/ 101600 h 667657"/>
              <a:gd name="connsiteX14" fmla="*/ 816370 w 1077627"/>
              <a:gd name="connsiteY14" fmla="*/ 29028 h 667657"/>
              <a:gd name="connsiteX15" fmla="*/ 729284 w 1077627"/>
              <a:gd name="connsiteY15" fmla="*/ 0 h 667657"/>
              <a:gd name="connsiteX16" fmla="*/ 584142 w 1077627"/>
              <a:gd name="connsiteY16" fmla="*/ 14514 h 667657"/>
              <a:gd name="connsiteX17" fmla="*/ 380942 w 1077627"/>
              <a:gd name="connsiteY17" fmla="*/ 29028 h 667657"/>
              <a:gd name="connsiteX18" fmla="*/ 293856 w 1077627"/>
              <a:gd name="connsiteY18" fmla="*/ 58057 h 667657"/>
              <a:gd name="connsiteX19" fmla="*/ 148713 w 1077627"/>
              <a:gd name="connsiteY19" fmla="*/ 101600 h 667657"/>
              <a:gd name="connsiteX20" fmla="*/ 47113 w 1077627"/>
              <a:gd name="connsiteY20" fmla="*/ 159657 h 667657"/>
              <a:gd name="connsiteX21" fmla="*/ 18084 w 1077627"/>
              <a:gd name="connsiteY21" fmla="*/ 203200 h 667657"/>
              <a:gd name="connsiteX22" fmla="*/ 18084 w 1077627"/>
              <a:gd name="connsiteY22" fmla="*/ 391885 h 667657"/>
              <a:gd name="connsiteX23" fmla="*/ 61627 w 1077627"/>
              <a:gd name="connsiteY23" fmla="*/ 435428 h 667657"/>
              <a:gd name="connsiteX24" fmla="*/ 76142 w 1077627"/>
              <a:gd name="connsiteY24" fmla="*/ 493485 h 667657"/>
              <a:gd name="connsiteX25" fmla="*/ 119684 w 1077627"/>
              <a:gd name="connsiteY25" fmla="*/ 537028 h 667657"/>
              <a:gd name="connsiteX26" fmla="*/ 148713 w 1077627"/>
              <a:gd name="connsiteY26" fmla="*/ 580571 h 667657"/>
              <a:gd name="connsiteX27" fmla="*/ 206770 w 1077627"/>
              <a:gd name="connsiteY27" fmla="*/ 595085 h 667657"/>
              <a:gd name="connsiteX28" fmla="*/ 482542 w 1077627"/>
              <a:gd name="connsiteY28" fmla="*/ 595085 h 667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077627" h="667657">
                <a:moveTo>
                  <a:pt x="308370" y="624114"/>
                </a:moveTo>
                <a:cubicBezTo>
                  <a:pt x="332561" y="619276"/>
                  <a:pt x="356272" y="609600"/>
                  <a:pt x="380942" y="609600"/>
                </a:cubicBezTo>
                <a:cubicBezTo>
                  <a:pt x="491555" y="609600"/>
                  <a:pt x="447028" y="635129"/>
                  <a:pt x="555113" y="653143"/>
                </a:cubicBezTo>
                <a:lnTo>
                  <a:pt x="642199" y="667657"/>
                </a:lnTo>
                <a:cubicBezTo>
                  <a:pt x="709932" y="662819"/>
                  <a:pt x="778526" y="664944"/>
                  <a:pt x="845399" y="653143"/>
                </a:cubicBezTo>
                <a:cubicBezTo>
                  <a:pt x="892399" y="644849"/>
                  <a:pt x="890323" y="608218"/>
                  <a:pt x="917970" y="580571"/>
                </a:cubicBezTo>
                <a:cubicBezTo>
                  <a:pt x="930305" y="568236"/>
                  <a:pt x="946999" y="561219"/>
                  <a:pt x="961513" y="551543"/>
                </a:cubicBezTo>
                <a:cubicBezTo>
                  <a:pt x="976027" y="532190"/>
                  <a:pt x="990995" y="513170"/>
                  <a:pt x="1005056" y="493485"/>
                </a:cubicBezTo>
                <a:cubicBezTo>
                  <a:pt x="1015195" y="479290"/>
                  <a:pt x="1022917" y="463344"/>
                  <a:pt x="1034084" y="449943"/>
                </a:cubicBezTo>
                <a:cubicBezTo>
                  <a:pt x="1047225" y="434174"/>
                  <a:pt x="1063113" y="420914"/>
                  <a:pt x="1077627" y="406400"/>
                </a:cubicBezTo>
                <a:cubicBezTo>
                  <a:pt x="1072107" y="378800"/>
                  <a:pt x="1063475" y="320038"/>
                  <a:pt x="1048599" y="290285"/>
                </a:cubicBezTo>
                <a:cubicBezTo>
                  <a:pt x="1040798" y="274683"/>
                  <a:pt x="1031159" y="259781"/>
                  <a:pt x="1019570" y="246743"/>
                </a:cubicBezTo>
                <a:cubicBezTo>
                  <a:pt x="992296" y="216060"/>
                  <a:pt x="932484" y="159657"/>
                  <a:pt x="932484" y="159657"/>
                </a:cubicBezTo>
                <a:cubicBezTo>
                  <a:pt x="922808" y="140305"/>
                  <a:pt x="916032" y="119206"/>
                  <a:pt x="903456" y="101600"/>
                </a:cubicBezTo>
                <a:cubicBezTo>
                  <a:pt x="887559" y="79344"/>
                  <a:pt x="843015" y="40870"/>
                  <a:pt x="816370" y="29028"/>
                </a:cubicBezTo>
                <a:cubicBezTo>
                  <a:pt x="788408" y="16601"/>
                  <a:pt x="729284" y="0"/>
                  <a:pt x="729284" y="0"/>
                </a:cubicBezTo>
                <a:lnTo>
                  <a:pt x="584142" y="14514"/>
                </a:lnTo>
                <a:cubicBezTo>
                  <a:pt x="516471" y="20153"/>
                  <a:pt x="448097" y="18955"/>
                  <a:pt x="380942" y="29028"/>
                </a:cubicBezTo>
                <a:cubicBezTo>
                  <a:pt x="350682" y="33567"/>
                  <a:pt x="323541" y="50636"/>
                  <a:pt x="293856" y="58057"/>
                </a:cubicBezTo>
                <a:cubicBezTo>
                  <a:pt x="252184" y="68475"/>
                  <a:pt x="184054" y="83930"/>
                  <a:pt x="148713" y="101600"/>
                </a:cubicBezTo>
                <a:cubicBezTo>
                  <a:pt x="75053" y="138429"/>
                  <a:pt x="108659" y="118626"/>
                  <a:pt x="47113" y="159657"/>
                </a:cubicBezTo>
                <a:cubicBezTo>
                  <a:pt x="37437" y="174171"/>
                  <a:pt x="25885" y="187598"/>
                  <a:pt x="18084" y="203200"/>
                </a:cubicBezTo>
                <a:cubicBezTo>
                  <a:pt x="-11011" y="261390"/>
                  <a:pt x="-477" y="331563"/>
                  <a:pt x="18084" y="391885"/>
                </a:cubicBezTo>
                <a:cubicBezTo>
                  <a:pt x="24121" y="411504"/>
                  <a:pt x="47113" y="420914"/>
                  <a:pt x="61627" y="435428"/>
                </a:cubicBezTo>
                <a:cubicBezTo>
                  <a:pt x="66465" y="454780"/>
                  <a:pt x="66245" y="476165"/>
                  <a:pt x="76142" y="493485"/>
                </a:cubicBezTo>
                <a:cubicBezTo>
                  <a:pt x="86326" y="511307"/>
                  <a:pt x="106544" y="521259"/>
                  <a:pt x="119684" y="537028"/>
                </a:cubicBezTo>
                <a:cubicBezTo>
                  <a:pt x="130851" y="550429"/>
                  <a:pt x="134199" y="570895"/>
                  <a:pt x="148713" y="580571"/>
                </a:cubicBezTo>
                <a:cubicBezTo>
                  <a:pt x="165311" y="591636"/>
                  <a:pt x="186841" y="594219"/>
                  <a:pt x="206770" y="595085"/>
                </a:cubicBezTo>
                <a:cubicBezTo>
                  <a:pt x="298607" y="599078"/>
                  <a:pt x="390618" y="595085"/>
                  <a:pt x="482542" y="595085"/>
                </a:cubicBezTo>
              </a:path>
            </a:pathLst>
          </a:cu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en-US" sz="6600" b="0" i="1" u="none" strike="noStrike" cap="none" normalizeH="0" baseline="0" smtClean="0">
              <a:ln>
                <a:noFill/>
              </a:ln>
              <a:solidFill>
                <a:srgbClr val="FF0000"/>
              </a:solidFill>
              <a:effectLst/>
              <a:latin typeface="Arial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92628" y="1632937"/>
            <a:ext cx="7315200" cy="49398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On our trip last July and August one of the other “unusual” foods we tried </a:t>
            </a:r>
          </a:p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was </a:t>
            </a:r>
            <a:r>
              <a:rPr lang="en-US" sz="4800" b="1" dirty="0" smtClean="0">
                <a:ln>
                  <a:solidFill>
                    <a:srgbClr val="0C0600"/>
                  </a:solidFill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durian</a:t>
            </a:r>
            <a:r>
              <a:rPr lang="en-US" sz="4000" b="1" dirty="0" smtClean="0">
                <a:ln>
                  <a:solidFill>
                    <a:srgbClr val="0C0600"/>
                  </a:solidFill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,</a:t>
            </a:r>
          </a:p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in Singapore . . .</a:t>
            </a:r>
          </a:p>
          <a:p>
            <a:pPr algn="ctr"/>
            <a:endParaRPr lang="en-US" sz="700" b="1" dirty="0">
              <a:ln>
                <a:solidFill>
                  <a:srgbClr val="0C0600"/>
                </a:solidFill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4000" b="1" dirty="0">
                <a:ln>
                  <a:solidFill>
                    <a:srgbClr val="0C0600"/>
                  </a:solidFill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</a:t>
            </a:r>
            <a:r>
              <a:rPr lang="en-US" sz="4000" b="1" dirty="0" smtClean="0">
                <a:ln>
                  <a:solidFill>
                    <a:srgbClr val="0C0600"/>
                  </a:solidFill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he </a:t>
            </a:r>
            <a:r>
              <a:rPr lang="en-US" sz="4800" b="1" dirty="0" err="1" smtClean="0">
                <a:ln>
                  <a:solidFill>
                    <a:srgbClr val="0C0600"/>
                  </a:solidFill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stinkiest</a:t>
            </a:r>
            <a:r>
              <a:rPr lang="en-US" sz="5400" b="1" dirty="0" smtClean="0">
                <a:ln>
                  <a:solidFill>
                    <a:srgbClr val="0C0600"/>
                  </a:solidFill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4000" b="1" dirty="0" smtClean="0">
                <a:ln>
                  <a:solidFill>
                    <a:srgbClr val="0C0600"/>
                  </a:solidFill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fruit in the world . . .</a:t>
            </a:r>
          </a:p>
        </p:txBody>
      </p:sp>
    </p:spTree>
    <p:extLst>
      <p:ext uri="{BB962C8B-B14F-4D97-AF65-F5344CB8AC3E}">
        <p14:creationId xmlns:p14="http://schemas.microsoft.com/office/powerpoint/2010/main" val="13984626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078"/>
            <a:ext cx="9144000" cy="6858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072221" y="5875321"/>
            <a:ext cx="49536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 smtClean="0">
                <a:solidFill>
                  <a:srgbClr val="FFFFFF"/>
                </a:solidFill>
              </a:rPr>
              <a:t>durians at a market in Singapore</a:t>
            </a:r>
            <a:endParaRPr lang="en-US" sz="2400" dirty="0"/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685799" y="2754856"/>
            <a:ext cx="7772400" cy="3416320"/>
          </a:xfrm>
          <a:prstGeom prst="rect">
            <a:avLst/>
          </a:prstGeom>
          <a:noFill/>
          <a:ln w="76200">
            <a:noFill/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There is NO WAY one can understand durians without actually standing next one . . .</a:t>
            </a:r>
          </a:p>
        </p:txBody>
      </p:sp>
    </p:spTree>
    <p:extLst>
      <p:ext uri="{BB962C8B-B14F-4D97-AF65-F5344CB8AC3E}">
        <p14:creationId xmlns:p14="http://schemas.microsoft.com/office/powerpoint/2010/main" val="27926755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339337" y="6383311"/>
            <a:ext cx="240161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 smtClean="0">
                <a:solidFill>
                  <a:srgbClr val="FFFFFF"/>
                </a:solidFill>
              </a:rPr>
              <a:t>durians at a market in Singapore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46738" y="2536564"/>
            <a:ext cx="7467601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kumimoji="1" lang="en-US" sz="4000" b="1" kern="0" dirty="0" smtClean="0">
                <a:ln w="6350">
                  <a:solidFill>
                    <a:srgbClr val="000000"/>
                  </a:solidFill>
                  <a:prstDash val="solid"/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real people in real places . . .</a:t>
            </a:r>
          </a:p>
          <a:p>
            <a:pPr algn="ctr"/>
            <a:endParaRPr kumimoji="1" lang="en-US" sz="4000" b="1" kern="0" dirty="0" smtClean="0">
              <a:ln w="6350">
                <a:solidFill>
                  <a:srgbClr val="0000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50800" dir="18600000" algn="ctr" rotWithShape="0">
                  <a:srgbClr val="000000">
                    <a:alpha val="15000"/>
                  </a:srgbClr>
                </a:outerShdw>
              </a:effectLst>
              <a:latin typeface="Arial"/>
            </a:endParaRPr>
          </a:p>
          <a:p>
            <a:pPr algn="ctr"/>
            <a:r>
              <a:rPr kumimoji="1" lang="en-US" sz="4000" b="1" kern="0" dirty="0" smtClean="0">
                <a:ln w="6350">
                  <a:solidFill>
                    <a:srgbClr val="0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Fieldwork</a:t>
            </a:r>
            <a:r>
              <a:rPr kumimoji="1" lang="en-US" sz="4000" b="1" kern="0" dirty="0" smtClean="0">
                <a:ln w="6350">
                  <a:solidFill>
                    <a:srgbClr val="0000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 is essential in</a:t>
            </a:r>
          </a:p>
          <a:p>
            <a:pPr algn="ctr"/>
            <a:r>
              <a:rPr kumimoji="1" lang="en-US" sz="4000" b="1" kern="0" dirty="0" smtClean="0">
                <a:ln w="6350">
                  <a:solidFill>
                    <a:srgbClr val="000000"/>
                  </a:solidFill>
                  <a:prstDash val="solid"/>
                  <a:miter lim="800000"/>
                </a:ln>
                <a:solidFill>
                  <a:srgbClr val="FFFFFF"/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Cultural Anthropology . . .</a:t>
            </a:r>
            <a:endParaRPr lang="en-US" sz="4000" b="1" dirty="0" smtClean="0">
              <a:ln w="6350">
                <a:solidFill>
                  <a:srgbClr val="000000"/>
                </a:solidFill>
                <a:prstDash val="solid"/>
                <a:miter lim="800000"/>
              </a:ln>
              <a:solidFill>
                <a:srgbClr val="FFFFFF"/>
              </a:solidFill>
              <a:effectLst>
                <a:outerShdw blurRad="50800" dist="50800" dir="186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2900802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92628" y="3113365"/>
            <a:ext cx="73152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the durians are so stinky they are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illegal to bring on an airplane or on a bus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 . . .</a:t>
            </a:r>
            <a:endParaRPr lang="en-US" sz="40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FFFF"/>
              </a:solidFill>
              <a:effectLst>
                <a:outerShdw blurRad="50800" dist="50800" dir="6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943378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53207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8376" y="0"/>
            <a:ext cx="53872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78846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906" y="183"/>
            <a:ext cx="8279275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896773" y="5668109"/>
            <a:ext cx="73152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/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But if you can get it passed your nose, </a:t>
            </a:r>
          </a:p>
          <a:p>
            <a:pPr algn="ctr"/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/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</a:rPr>
              <a:t>durians make a wonderful sweet treat . . .</a:t>
            </a:r>
            <a:endParaRPr lang="en-US" sz="2800" dirty="0">
              <a:ln>
                <a:solidFill>
                  <a:srgbClr val="0C0600"/>
                </a:solidFill>
                <a:miter lim="800000"/>
              </a:ln>
              <a:solidFill>
                <a:srgbClr val="FFFFFF"/>
              </a:solidFill>
              <a:effectLst>
                <a:outerShdw blurRad="50800" dist="50800" dir="6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758317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92628" y="2523065"/>
            <a:ext cx="7358743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6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So why </a:t>
            </a:r>
            <a:r>
              <a:rPr lang="en-US" sz="66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do</a:t>
            </a:r>
            <a:r>
              <a:rPr lang="en-US" sz="6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 we eat </a:t>
            </a:r>
          </a:p>
          <a:p>
            <a:pPr algn="ctr"/>
            <a:r>
              <a:rPr lang="en-US" sz="6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what we do?</a:t>
            </a:r>
          </a:p>
        </p:txBody>
      </p:sp>
    </p:spTree>
    <p:extLst>
      <p:ext uri="{BB962C8B-B14F-4D97-AF65-F5344CB8AC3E}">
        <p14:creationId xmlns:p14="http://schemas.microsoft.com/office/powerpoint/2010/main" val="35553126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Why we eat what we do?</a:t>
            </a:r>
          </a:p>
        </p:txBody>
      </p:sp>
      <p:sp>
        <p:nvSpPr>
          <p:cNvPr id="5" name="Rectangle 4"/>
          <p:cNvSpPr/>
          <p:nvPr/>
        </p:nvSpPr>
        <p:spPr>
          <a:xfrm>
            <a:off x="756025" y="2689600"/>
            <a:ext cx="760420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There are </a:t>
            </a:r>
            <a:r>
              <a:rPr lang="en-US" sz="60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lots</a:t>
            </a:r>
            <a:r>
              <a:rPr lang="en-US" sz="6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of reasons . . .</a:t>
            </a:r>
          </a:p>
        </p:txBody>
      </p:sp>
    </p:spTree>
    <p:extLst>
      <p:ext uri="{BB962C8B-B14F-4D97-AF65-F5344CB8AC3E}">
        <p14:creationId xmlns:p14="http://schemas.microsoft.com/office/powerpoint/2010/main" val="38382373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66061" y="1644592"/>
            <a:ext cx="798285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5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First of all, we eat what’s available</a:t>
            </a:r>
          </a:p>
        </p:txBody>
      </p:sp>
    </p:spTree>
    <p:extLst>
      <p:ext uri="{BB962C8B-B14F-4D97-AF65-F5344CB8AC3E}">
        <p14:creationId xmlns:p14="http://schemas.microsoft.com/office/powerpoint/2010/main" val="42813281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66061" y="1644592"/>
            <a:ext cx="798285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5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First of all, we eat what’s available</a:t>
            </a:r>
          </a:p>
        </p:txBody>
      </p:sp>
      <p:sp>
        <p:nvSpPr>
          <p:cNvPr id="6" name="Rectangle 5"/>
          <p:cNvSpPr/>
          <p:nvPr/>
        </p:nvSpPr>
        <p:spPr>
          <a:xfrm>
            <a:off x="624117" y="3509644"/>
            <a:ext cx="7852225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And people historically </a:t>
            </a:r>
          </a:p>
          <a:p>
            <a:pPr algn="ctr"/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(and probably prehistorically) </a:t>
            </a:r>
          </a:p>
          <a:p>
            <a:pPr algn="ctr"/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most often end up liking </a:t>
            </a:r>
          </a:p>
          <a:p>
            <a:pPr algn="ctr"/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(and preferring) </a:t>
            </a:r>
          </a:p>
          <a:p>
            <a:pPr algn="ctr"/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what they have available to eat</a:t>
            </a:r>
          </a:p>
        </p:txBody>
      </p:sp>
    </p:spTree>
    <p:extLst>
      <p:ext uri="{BB962C8B-B14F-4D97-AF65-F5344CB8AC3E}">
        <p14:creationId xmlns:p14="http://schemas.microsoft.com/office/powerpoint/2010/main" val="26224198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79397" y="3640270"/>
            <a:ext cx="7358743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until relatively recent times all food came from one’s own neighborhood </a:t>
            </a:r>
          </a:p>
        </p:txBody>
      </p:sp>
      <p:sp>
        <p:nvSpPr>
          <p:cNvPr id="7" name="Rectangle 6"/>
          <p:cNvSpPr/>
          <p:nvPr/>
        </p:nvSpPr>
        <p:spPr>
          <a:xfrm>
            <a:off x="566061" y="2689600"/>
            <a:ext cx="798285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Because that’s what’s available</a:t>
            </a:r>
          </a:p>
        </p:txBody>
      </p:sp>
      <p:sp>
        <p:nvSpPr>
          <p:cNvPr id="8" name="Rectangle 7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348002448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93905" y="3538672"/>
            <a:ext cx="7358743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the eat local movement </a:t>
            </a:r>
            <a:b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– </a:t>
            </a:r>
            <a:r>
              <a:rPr lang="en-US" sz="4800" b="1" dirty="0" err="1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locavorism</a:t>
            </a:r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– </a:t>
            </a:r>
            <a:b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is making a big comeback even when people have other foods to choose from</a:t>
            </a:r>
          </a:p>
        </p:txBody>
      </p:sp>
      <p:sp>
        <p:nvSpPr>
          <p:cNvPr id="7" name="Rectangle 6"/>
          <p:cNvSpPr/>
          <p:nvPr/>
        </p:nvSpPr>
        <p:spPr>
          <a:xfrm>
            <a:off x="566061" y="2689600"/>
            <a:ext cx="798285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Because that’s what’s available</a:t>
            </a:r>
          </a:p>
        </p:txBody>
      </p:sp>
      <p:sp>
        <p:nvSpPr>
          <p:cNvPr id="8" name="Rectangle 7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41989935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87195" y="427519"/>
            <a:ext cx="3975283" cy="594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1204913" y="6389038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 smtClean="0">
                <a:solidFill>
                  <a:srgbClr val="FFFFFF"/>
                </a:solidFill>
                <a:latin typeface="Calibri" pitchFamily="34" charset="0"/>
              </a:rPr>
              <a:t>NY: W.W. Norton, 2004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0007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data:image/jpeg;base64,/9j/4AAQSkZJRgABAQAAAQABAAD/2wBDABQODxIPDRQSEBIXFRQYHjIhHhwcHj0sLiQySUBMS0dARkVQWnNiUFVtVkVGZIhlbXd7gYKBTmCNl4x9lnN+gXz/2wBDARUXFx4aHjshITt8U0ZTfHx8fHx8fHx8fHx8fHx8fHx8fHx8fHx8fHx8fHx8fHx8fHx8fHx8fHx8fHx8fHx8fHz/wAARCAElAMg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C5KHM0mJpQNx4DnA5pMP8A895v+/hp8n+tk/3j/OkrlbdzTnl3G4f/AJ7zf9/DRh/+e83/AH2aeFJpREx7HNLmfcfPIiw//Peb/vs0Yf8A57zf99mpDG2cYpNhHWjm8w55jP3n/Peb/vs0Yk/57zf99mnUCndi55dzMu725guWjSeTaMYyx9Ki/tO7/wCe7/8AfRpuo/8AH9J+H8qq10JaBzy7lv8AtO8/57v/AN9Gj+07z/nu/wD30agWYqOinjHIpwnbdkIvPAGP8+tOyFzy7lme8vrdwj3DFiM8Maj/ALTvP+e7/wDfRpk7yI+1wMkDnHtTTcuRghTgY6UklYbnJEn9p3n/AD3f/vo0v9p3n/Pd/wDvo1D57A52p+VRU7IOeXc2tMmnu1kM08vykYw5FXPLb/nvN/38NZ+h/wCrm+orUrgqzkptJnVB3imxnlt/z3m/7+Gjy2/57zf9/DUlHU4HJrL2k+5Yzyz/AM95v+/hpDG3/Peb/v4akJVThiS3oozQhSXOwkEDPNX+9te5PMiPy2/57zf9/DR5bf8APeb/AL+Gn0Go9pPuUMVWWSM+dMfnHBc4NFO/jj/3x/Oiu7DtuF2cdb4hkn+tk/3j/OkpZP8AWv8A7x/nTah7mZPFKqD5gKmFymOAScdh0qlU9vyD7VElZXNactbMlNyq5yjflUUlwJCTtwMcU+dQqMaqUoq5VRpaIKM0UVoYGLqP/H9J+H8hVarOo/8AH7J+H8hVauhbALVjTofPvEB5C8mq1bWgQ8PKR14FRVnyQbLpq8iLWYNqpL+BHpWake58NwAMn6V0Wqwh7Rh3rCfOblvfb+v/ANaooT5oFVV71yvRRRXQZGvof+qm+orTrM0P/Uzf7wrTrza3xs7KfwoXqcAc0uCcpH0H3m/pRyFOPvHge1DlYosA06UeopvoRCMM3lhc89e2KkGEXYnTufWlVSkZBxuPJ+lJRVm/hQ4rqJRRS1gaCfxx/wC+KKQ/fj/3xRXoYb4DjrfEMk/1r/7x/nTadJ/rX/3j/Om1L3Mgp0cmxtoUsW6YOKbT0RXjkDnaOufTFJ7GlP4kLNMcbWjZSzccioqcrGSJpH/1mdpHTA/zzTaUUVW0lYKKSlFUYmJqP/H9J+H8qr1Y1D/j+k/D+VV66VsA8KHiJH3k5PuK6LRE22aD15rn7XBkZT/EhFdLpIC2q49K5cV8Fjej1H3wHkMD0rm5QVgkOfvS810t+2ITj0rnr7AgUDjLk1GE+EKuyKVFJS13GBsaIP8AR5f9/wDpWlWbof8Ax7S/7/8AStKvNrfGztp/CgbqgHHBP6inN886A8gc/lTJDtaJu3K/T0py8XAzwCMfjWsPhRL3F3ZHPWkpKWuVmqQlFLSUhifxx/74ooP34/8AfH86K9DDfAcdb4iOT/XSf7x/nSUsn+uk/wB4/wA6bSZiLSqGbhVDLnLDOM46UlWIFxGSe9TJ2RrS+IilWUsX8sL2b5s5GaizVyU5jYe9U6UXdFVt0woFFAqzAxdQ/wCP2T8P5VWqzf8A/H7J+H8qrV0LYZLbHE6/j/Kuk0pv9GArmYDidD71u6dJ5aMpPQ1zYlXib0dW0XNQYCJselc9fEYRQc4rWvZg42isW7ffOfReKMPGyCtukQUUUV1GBtaH/wAesv8Av/0rRrO0P/j1l/3/AOgrRrzK3xs7afwoCodSjcBu/oaj3NwknEqHIz3qSlIWQBZBnHQ9xRTqcujCUbikb8Oo4bt6GjaQcEgE9OahkQwhdkjFWOCDToFJPmZAVT071bpxfvXFzPYdRRRiuc0EP34/98fzopP44/8AfH86K9DDfAclb4hkn+tk/wB4/wA6bVtrCZ3ZwVwxyOaP7Om9U/OoclczsypUizMoww3VP/Z8/qn50n9nT+qfnSbi9youUdiFpyVICYz6mou3rVv+z5/VPzo/s+f1T86ScVsEnKW5UoHWrf8AZ8/qn50DT5h/d/Oq5kTys5q+H+my/X+lVzW1d6Dey3LyR+WVb/a5qL/hHdQ/6Zf99VupxtuFmZP061oWtwZD6OB8w9fepf8AhHb/AP6Zf9905fDuoKysPKypyPmpOUGtyk5Rd0RzTeSN7cv/AAqazeSST1PJrYm0HUJ5N7CFTjGA9M/4Ry/9Yv8AvqnGUF1E7t3Zk0tav/COX/rF/wB9Uf8ACOX/AKxf99U/aR7isyXQ/wDj1k/3/wCgrQpmm6Xc2luyS7CxbI2nParf2SX0H5159XWbaOuDSikQUmKsfZJfQfnR9kl9B+dZWZXMu5AyrIhRuB1B9DTYo3iD7++AMdDVn7JL6D86Psk3oPzq1KSjy2F7t73IBRip/ssvoPzoNrL6D86izHzLuVm+/H/vj+dFTm0m3KxAAVgTz6UV6GG+A5qusi1NcpawI0gYliFRVGSxPaiG6MsvlSW8sL4yN44I+oqK9j821RTbm4XIJUNtK8dQfWoLCGaK6LxpcR2oQ7kmbJY9sCsWlqK7NDzozMYA480Ddt749aRbiJ1kZXBERIf/AGcetZf2W9Vxf7FM+/cYx97aeNvp0qW9tJnuv9HBEN2ALj1XHf8AEcUuVdwuy497bRxJK8yhH+4f730FO+0wGDzxKph7uDwKqyxPbagLlIDPD5QjCpjdHj0B7VXktJ3sr5hDta5YFIQRkY7ntk0WQXZoRXltO+yKZWfsO5pTd26xNK0qiNW2lj0B9KqpaypqUTzNJcRKpMbnA8tu+cVEbSZrCSFoixa53leOV3Zz+VFkF2aTSorIrMA0n3B/eqKW+tYZDHLOquOo9Pr6VUjs57fULZVJks4yxUk8x5GMfSmJFc2sUtusMjM0jOJowpEgPZt3SjlQXZqlgEL5+QDOfaqy6lZuwVZ1LMcAAGprcSC3jE+PNCjfjpmoIInXU7qVkxG6oFb1I60rIepYWaNxIVfIjJD/AOyR1qN722SNJHlAST7h5+aqcdjK321mkmi3yMUVGGHGOtMe2uPs2nARSboQd4jIDLxjjPFPlQrs0YLmG53eQ+/b1x2qKW+2XDW8MEk8qgM4XA2g9OtOtHcqUkilQr/FKQS2fpVS+txLcl3spJRgBZIZNrfiM0JK43exbF5EIPOmDwKG2kSDBzSw3cFw5SGTewGSAD0rPa1vG0sRyBnkEwdV3AsqZ6Z9at28k0aSAwXDMAWUyspJP93g0NISbLCTxSSvCjhpI/vr3FRy31rDJ5ckyq46jnj6+lUIbK8tZYboBZJWJ89V4JDcnJJxxTrq3mWadraO5RpDkFHUox9SD0p8qvuF2X5rqC3RXmlChvu9930xQLu3NubgSqYR1YdvrVVoriC7hu2hFwfJEbqhAKn1Gaie1uJLa/k8nY9yV2wgjjGOT2yaVkO7NEzxBI3LjbKQEP8AeJ6VHJfWsUhjkmVWHXrx9T2qk9hNBcWy23zWglEjITzER1x7c9Kbc204kn+yx3CNIxI2upjY+pBo5UK7NRjlCRyCKKQbhABJjft+bb0ziiujD7MUxFmjVljLgOQOKeZU83ysnfjOMHj8aiW2VmWQs3ZivYkDg1IIVE7TYzIVC59AP/11zO1yh+e9RxzxyozoSVXOSQR9etS81GsISJowTtYsSe/Jyf50hirIr5CNnABP48ikimSZd0ZJHrgjNNt7aO2DCIYDYyPoMUW1sttH5cZJX3A4/IUaALPOltC0smdgxnAzQk6OjSBsIhILHpxSyxCVArZwGDcexz/SmR2kUVu8Cg+U5JIz0z6UaAPjlSRSyHIHXIwR+FJHPHKpaNiQBk8EHH0ojhEauNzMX+8zdTxiktraO1QpCCFOOvsMU9A1FjnjkjaRCdi5ySCOnWnLIr7trZ29fbjP8qaIVWBoQTtbOfXnr/Okgt47dXWIYVzkj8Mf0paAOjmSVN8ZJUdyCP50RTJOCYmJ4B5BHB6HmmwW628PlIzFO2ccfkKLa2jtUKwghTjP4DFPQNRYp4pxmJ9wxn9cf0NLLKsMTSvnaoycUyC1jt2Zo85ZQpyfToafLGs0TRtnawwcUtAEinjm8wxtkRnBbt0B4/OlilWZd0ZJXsSCM/nSJCsZk25HmnLfkBx+VNhtlggMKM2zGB0yPyFGgaj0mjki81GynPP060kc6SqWjJIAyRgg+vSkito4Y3jj3BH7E5xxjii3t47VCkIwpOcfhijQNQS4jeFplJ8tc5JBHTrT2cKhkY4UDJPtTRAgt2g52MCD689f50hgDQeS7u6nqSeSPTijQBWnjSDz2bEWA272pfOQRPJu+RM5P0600W6CDyBny89PTnOKatrGls9uuRG2eM9M+lGgDhIksbFCeMggjBB+lFCxCKN8FmLZLM3UnGP6UV1UNmZzMSXU7xLiWNJAFRyoG0dAaYdVvf8AnqP++RUFx/x9z/8AXRv51HUtK56sKUOVaFv+1b3/AJ6j/vkUf2re/wDPUf8AfIqpRSsuxapQ7Fz+1r3/AJ6D/vkUn9rXv/PQf98iqlFKyH7KHYuf2te/89B/3yKP7WvP76/98iqdIafKiXSh2NZNRuWjUlhkj+6Kd/aFz/eH/fIqnF/ql+lKuWOBj3PpXVyQS1R5Fpyk1Et/2hc/3h/3zR/aFz/eX/vmoPKP9/8ASkMbD+IE+lTan2L9jVLH9oXH95fypP7Quf7y/wDfNQFHHpTMHOOKdqXYXsavYtf2hc/3l/75o/tC5/vD/vkVVz8xHYGiqVOD1sZS5ouzNO2uZZYyzsM5xwKm81/736VUsv8AUH/eqeuacYqT0LTdgku2iI3Hg+1JFdySs2DhR3x1qtcxFlyzEk8Ko7mmyxR2ttmRixHTPTP0qOVFK7Zoea/Z80wXDlmUNyPasu0kWebYVEZPOV4NW4w0VxtkbcXHyt6+x96Tiimmi35r/wB79KPNk/vfpTKKLIi7HiRySCcjFFNXrRW9JWuKRg3H/H3P/wBdG/nUdSXH/H3P/wBdG/nSRjMqA/3hWbPZh8KJrewmuMEDYn95q0E0qBR87M5+uKkdBwoLE+gY0CzVsGXt/CDXDKtJ9bHPKo31sIdPtccR/jmql3poSMyQMTt5Kn0rTACLhQFUdqrTy+ZGyR/dx8zD09qiFSfNoyYTlfcxKSlFIa9E7GW4v9Un0p8Z+djTIv8AVJ9Kcv3iemPSumXwHk0X+9fzJg4xjOaA3I4qtxndnBNODn1H5VHKzoVen3LBOeAKZwPrURdhjLAg9aV85Azjjmlyu9ivaw5ea+grbc8timg5FAUDtS1tCPKcNasqmyL1kf3B/wB6p6gsv9Sf96p655/EyVsRTHa8bnoM/nimsY7qJ4d4L45HcUl2srRNsUMv90dWrJjmaCcSHO4HnNSkb04OSv2NCwsmhJkmA39APT3qxdgm3Yj7yfMD7ipS2U3DoRkVXuJlNtLjqE/nUtkOTlK7LCncoYdxmlpsa7Y0HoAKdQSKv3vwooX734UVrS6iZg3H/H3P/wBdG/nTATnjrT7jm7n/AOujfzplZs9iHwo0tPPmI7M58zOM55xVzD/89Wz9BWCCQcqSD6iphdzgY8w/jXNOi5O6ZnKnd3RrNEG++xb6niqt7dosZiiILHg47VReeV+Gc4qOnGjZ3kyo07O7EpDTqQ5roNS1F/qk+lPVA5LFioXjjvTY/wDVL9KCmSfmYZ7ZrrabjZHhN2m2iYMEXaOfrTfMx25+lR7P9tvzpPK/22/Os/ZyJuSMysMEUxU45bkdKTyh/fb86Ty/9tvzoUJLYOZ2sPII7A/Q0Uzy/wDbb86cBjPJP1rWPN1JL9l/qT/vVPUFn/qT9anrln8TNVsFBCnkqD+FFMkkSJd8jBV9TUFK/QcRkEetZuH88wKu5sgkdgB6/jVvz5Jxi2QqO8jjAH0HepIYlgUhcljyzHqxoHa2rAQnO6Ry7+xwB+FPpaKQhV6/hRQvX8KK2pdRSMGf/j6n/wCujfzplSzp/pUxz/y0b+dM2e9Zvc9eD91DKWnFM96PL96Vx3GUc0/Z70bPei47jMUHpT9vvSFPei47lmL/AFS/SnVCkm1AuOnvTvO/2a6lVjY8mWGqtt2JKKj83/Zo83/Zp+1h3J+rVexJSUzzf9mk83/Z/Wj2sO4fVqvYkoqPzf8AZ/Wjzf8AZo9rDuH1ar2NKy/1B+tT1mw3xij2iPPOetP/ALSP/PEf99VzSabbRosPUtsX6QgHqAao/wBpH/nkP++qP7TP/PIf99VI/YVOxfNFUP7SP/PIf99Uf2kf+eQ/OkHsKnYv0lUf7TP/ADyH/fVJ/aR/55D86A9hU7GinX8KKoxaiWmRPKA3kLnPTNFbUuplUi4WUinP/wAfM3++f502nz/8fMv++f50ysnuepH4UFOMUgzlDxTc4IPpVgGeTlXTLjPpjnH4Ugk2iAxuG27Tu64Ao8t+MI3PTjrUxM6yxtvVXcfKR0GaXbOVQ70IPyjPp7/lQLmZAI3I4Rj+FIUZeWUgdMkVPi4VQd+0Kc46dP8A9VDLNIGjLqVJ3HHrjNAcxAUZfvIw+ooKOOqMPwqyy3L7dzKcnAzjjGf/AK9M3XG4KWwZDzxwTnHP5UBzMi2OMgowx14pCrAZKkA8cirAFwx3LIvXGR/n3oaOd1wzKRu+nP8Ak0BzEBjcZyjDHXjpTdrYJ2nA6nHSrLG5aSQM4LJ1OPr/APXpp8zzTEXTLfMeOP5e1AczIArHkKSPYUvlyc/I3HXjpU8UdwqhY3UKRux+R/wpIzcOhKPhZDhvc9P60DciDa23dtO31xRtY4wp59qsJFN8irIhHKqM5HvxSP5yRKxddpygA6jt/SgOYg8uT+43TPTtRsfOCrZPbFWmS6VtvmL83Bx3600pcZ80yLuj+XOeR/nP60C5yuI3P8DflSEEdQR9asyRz5cu6nafmP14qGdnZ9sj7ynGaBqVyOiiigskt/8Aj5h/31/nRSW//H1D/vr/ADorensedjN0Pn/4+Zf99v50yto6bbOWkbdlvmPNMWxsGBKsxC9eelYtanQq8bGRSfjWuLPTyCd7EDjOaUWNgQCGfBOBz3osP28TI/Gk/GtpNNs5F3JvI9c01LGwc4V2JHPWjlYe3gY/40VsLYWDglXY7evzUgsbAoXDvtHBOelHKP28THpc1sSabZRAGR3UHpk037DYAAmR8NyDnrT5WL28DJo/GtpdJtXUMpkwenNMXTrJkZ1kcqvU56fpRysPbwMikrXFhYkErLIQoyeen6UsemWcoJjkdsdef/rUuVj9vAx6DWyulWjsyq8hK9een6U1dOsmIAlkJbOOf/rU+Vh7eBkUVrLp9ixIWZzgZOD2/Kg6dZKiuZZAjcA56/pS5WHt4GTRitltItlUs0kgA5JyP8KjFhYkgCaQkkAfj+FHKw9vAyqStkaVaGQxiWTeOSMj/Co1sLBzgTSdM9f/AK1FmHt4GVS1qjT7AoXEzlV6nP8A9al/s+xCBjK5UnHX/wCtRYPbxMy3/wCPmH/fX+dFasenWuRLE8h2HI54yPworanojjxM1Nqw86nbJujZmDLlT8veq8d1YxhwJJMuME7avLbwnkxRknknaOaX7PB/zxj/AO+RXK6qvsSlLuUor2yiieMSOVcd06UrX1i6RozvhP8AZ61c+zQf88Y/++RR9ng/54x/98ij2q7BaXcrxanZxRhA7kDuVqFLuwQ8yyMMEAFfXrV77PB/zxj/AO+RS/Z4P+eMf/fIo9suwWl3KIu7BQcyyNkbR8vQUfbLHYymaQlsZYr6Vd+zwf8APFP++RQIIM/6mP8A75FHtV2H73cpSXdnIgV7iVgDkHbTmvbFoUiaVyEPB2c/Ssq6wt1KFAChzgCos1utSOZdzfbVLN0ZfMZcjGQp4qFLqwRXVJpArjB+X9axs/SjNOwcyXU2FubBFdVkcBwAfl9Kkhv7KHcRK7FsZJU9qw8/Skz7UrBz+Zti+s1lMi3Ei7iCRt4NCXenrJu85yOcKVOBnr2rEz7CjPsKLBzLv+BtLdWCAgXMmCpUAqeAfwpHudPdEVrhyEGB8p/PpVWxiikgLOisd3Uip/s0H/PJfyrCVaMXaxqoSeqZaTUrJYwhnLADGSp5/SoIZ9OidXFwxK+qn/CmfZ4P+eS0fZ4P+eS0vrEew/Zz7ki3Ngs3mi5ffnJJU8/pTje2H739+f3vXCnj6cVB9mg/55LR9mg/55LR7ePYPZz7j1n09YyguG5IOdp4P5Uv2nT9gUzkjduOVPzfpUf2aD/nkKPssH/PIUvbw7ByT7liG8s0QQxzFixwuVPU/hRVU28SSRMsYBEi8/jRXXRkpRujComnZmsp4H0paanQU6vPe7NQoPAJ9BS0H7rfSmgIbSZri2SVgAWzwPrUtV9O/wCPGP8AH+dWaGtQEoFFAqRnN3f/AB9zf75qGprr/j6m/wB8/wA6ir0Fscj3EopaVEMkiIOrECm3YBZIjGkbH/lou79cUyr+sALPEq9FjAFUKinLmipDkrOwlFFFWI09O/49j/vGrVVdO/49j/vGrX415lX42ehT+FCUd+tFAxUFlEXhOoeVn9193Hv61eOKzIrYjVG4+VTuz/KtOtaqircvYUbh+FJS0hrIoa/3ov8ArotFI/34v98UV6eF/hnFW+M0U6Cld0jGZHVB6scUJ90VVvolmuLNZFDpvOVYZB+U1yWvIvoWPtFv3ni/77FH2m3wf9Ii/wC+xTfsVp/z6w/9+xUNpZ222XdbxHErAZQcCqSiLUWzuLdLWNTPEDjpvFSm7tf+fiHn/bFQaha262M7JBErBeCEANTva2wRj9niyBn7goaQXZKCCMg5B6Ed6B1qvpvGm22f+eYqwOtQ1YZzVz/x9Tf75/nUdSXH/HzN/vn+dR5ruWxyvcKkt2C3MRPQMKjpO9DV1YE7O5b1J986n0WqlSyFph5uMquAT6H0qKppx5YpGlW3O7BQaKDVmZp6d/x7f8CNWaq6ef8ARv8AgRqzzXm1fjZ6FP4ELRSUVmWV4pA19OAOigflVjNULQ7tQnP1/nV/mtKiswQUUn40VmhjX+9F/wBdBRSP9+L/AHxRXp4X+GcVb4zSXoKinGbi2PoxP/jpqVfuimuhaSNh0UnP5VyX1ZZLUUA2+Z7uTUlIMDPvzRcCK9G60kHqP61JIf3bjttNDqHUqehoYZUj1FFwsQ2XFjAPSMfyqcdaai7I1QfwgCnCpbuxnM3H/HzL/vn+dR1JP/x8S/75/nUdd62ORi1NaW/2u6SHdtB5J9qhq9o3Oor7KabBbl3V4kh05I4lCorDgVh1v63zZf8AAhWB2oRUtwpDRRTJNPT+Lbp/EatVW07/AI9v+BGrNeZV+NnoU/gQUCigZzWZZm6dzdzE9ef51o1m6bzdSkeh/nWia2rfGKOwUZNH40hrIoa/34v+ug/nRSP/AKyH/roKK9LDfwzirfGaaj5R9KWsmTUZ0ldFCYViBx2FJ/alx6J+Vczg7nQqMrGvRWR/alx/dT8qP7TuPRPypcjH7GRr0lZP9qXHon5Uf2pP6J+VHIw9jI1qUVkf2pP/AHU/Kj+1Jx/Cn5UuSQexkZ8/+vl/3z/OmVKwDuzHqxyaTYK7FJWMHhqgyr+iD/T/APgBqntFS20z2shkixuIxz2ptqxKoVE9jW1rP2E/7wrAq9cX011CYpQu0nPAxVXYKE0OVCo+hFS0/YKPLHvRzISw1R9DQ0//AI9fxNWc1mwzvAmxQCM55qT7bJ/dWuKdOTk2jthTkopMvUmapfbZP7q0fbZP7q1PspFcjJoLVLd3dSWL+vYVKTVM3sn91fyo+2Sf3VpunNu7BQZcoqn9tf8AuLR9tk/urS9lIfIyy/8ArIf+ugoqsly0s8KsoA3jp9aK7qCahZnDiIuMtS0+ml5HfzsbiWxt6Z/Gk/ss/wDPb/x3/wCvRRWvs4kfWKi0uH9ln/nt/wCOf/Xo/ss/89v/ABz/AOvRRS9nHsP6zV7/AJB/ZZ/57/8Ajn/16P7LP/Pb/wAc/wDr0UUezj2D6zV7/kH9ln/nt/45/wDXpP7LP/Pf/wAc/wDr0UU/Zx7B9Zq9/wAg/so/89//ABz/AOvR/ZR/57/+Of8A16KKPZxD6zV7/kH9lH/nv/45/wDXpf7LP/Pb/wAc/wDr0UUeziH1mr3/ACE/so/89v8Axz/69H9lH/nv/wCOf/Xooo9nEPrNXv8AkH9lH/nv/wCOf/Xo/so/89//ABz/AOvRRR7OIfWavf8AIP7KP/Pf/wAc/wDr0f2Uf+e//jn/ANeiij2cewfWavf8g/so/wDPf/xz/wCvR/ZR/wCe/wD45/8AXooo9nEPrNXv+Qf2Uf8Anv8A+Of/AF6P7KP/AD3/APHP/r0UUeziH1mr3/IP7JP/AD3/APHP/r0n9kn/AJ7/APjn/wBeiij2cQ+s1e/5Do9LMciSednYwbG3rj8aKKKaSjsRKcqnxH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5639" y="685004"/>
            <a:ext cx="3643085" cy="5337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6967" y="3020162"/>
            <a:ext cx="1914525" cy="239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899886" y="6181408"/>
            <a:ext cx="732971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b="1" dirty="0" smtClean="0">
                <a:solidFill>
                  <a:srgbClr val="FFFFFF"/>
                </a:solidFill>
              </a:rPr>
              <a:t>Dooley, Beth, and Lucia Watson. </a:t>
            </a:r>
            <a:r>
              <a:rPr lang="en-US" sz="1600" b="1" i="1" dirty="0" smtClean="0">
                <a:solidFill>
                  <a:srgbClr val="FFFFFF"/>
                </a:solidFill>
              </a:rPr>
              <a:t>Savoring the Seasons of the Northern Heartland.</a:t>
            </a:r>
            <a:r>
              <a:rPr lang="en-US" sz="1600" b="1" dirty="0" smtClean="0">
                <a:solidFill>
                  <a:srgbClr val="FFFFFF"/>
                </a:solidFill>
              </a:rPr>
              <a:t>  St. Paul: University of Minnesota Press, 2004.</a:t>
            </a:r>
            <a:endParaRPr lang="en-US" sz="1600" b="1" dirty="0">
              <a:solidFill>
                <a:srgbClr val="FFFFFF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64466" y="1502613"/>
            <a:ext cx="294824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 smtClean="0">
                <a:solidFill>
                  <a:srgbClr val="FFFFFF"/>
                </a:solidFill>
              </a:rPr>
              <a:t>Upper Midwest Region</a:t>
            </a:r>
            <a:endParaRPr lang="en-US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007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13480" y="440874"/>
            <a:ext cx="3922776" cy="594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3281736" y="6408460"/>
            <a:ext cx="27109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solidFill>
                  <a:srgbClr val="FFFFFF"/>
                </a:solidFill>
              </a:rPr>
              <a:t>North Point Press, 1989)</a:t>
            </a: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01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79397" y="3640270"/>
            <a:ext cx="7358743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a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nd that includes </a:t>
            </a:r>
          </a:p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the “Slow Food” movement . . .</a:t>
            </a:r>
          </a:p>
        </p:txBody>
      </p:sp>
      <p:sp>
        <p:nvSpPr>
          <p:cNvPr id="7" name="Rectangle 6"/>
          <p:cNvSpPr/>
          <p:nvPr/>
        </p:nvSpPr>
        <p:spPr>
          <a:xfrm>
            <a:off x="566061" y="2689600"/>
            <a:ext cx="798285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Because that’s what’s available</a:t>
            </a:r>
          </a:p>
        </p:txBody>
      </p:sp>
      <p:sp>
        <p:nvSpPr>
          <p:cNvPr id="8" name="Rectangle 7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34911430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783" y="519792"/>
            <a:ext cx="7803372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8030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792313" y="3640270"/>
            <a:ext cx="7567917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the “Slow Food” movement is</a:t>
            </a:r>
          </a:p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one of the fastest growing citizen movements in the world</a:t>
            </a:r>
          </a:p>
        </p:txBody>
      </p:sp>
      <p:sp>
        <p:nvSpPr>
          <p:cNvPr id="7" name="Rectangle 6"/>
          <p:cNvSpPr/>
          <p:nvPr/>
        </p:nvSpPr>
        <p:spPr>
          <a:xfrm>
            <a:off x="566061" y="2689600"/>
            <a:ext cx="798285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Because that’s what’s available</a:t>
            </a:r>
          </a:p>
        </p:txBody>
      </p:sp>
      <p:sp>
        <p:nvSpPr>
          <p:cNvPr id="8" name="Rectangle 7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29642588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Image result for book &quot;Slow Food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9716" y="217713"/>
            <a:ext cx="3735545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3703118" y="6262911"/>
            <a:ext cx="174426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dirty="0" smtClean="0">
                <a:solidFill>
                  <a:srgbClr val="FFFFFF"/>
                </a:solidFill>
              </a:rPr>
              <a:t>NY: Rizzoli, 2006</a:t>
            </a:r>
            <a:endParaRPr lang="en-US" sz="1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864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86651" y="2689600"/>
            <a:ext cx="735874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In the United States</a:t>
            </a:r>
          </a:p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the main reason people now eat what they do is . . . </a:t>
            </a: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12664499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86651" y="2689600"/>
            <a:ext cx="735874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In the United States</a:t>
            </a:r>
          </a:p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the main reason people now eat what they do is . . . </a:t>
            </a:r>
          </a:p>
        </p:txBody>
      </p:sp>
      <p:sp>
        <p:nvSpPr>
          <p:cNvPr id="6" name="Rectangle 5"/>
          <p:cNvSpPr/>
          <p:nvPr/>
        </p:nvSpPr>
        <p:spPr>
          <a:xfrm>
            <a:off x="886651" y="4663504"/>
            <a:ext cx="7358743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6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convenience . . .</a:t>
            </a:r>
          </a:p>
        </p:txBody>
      </p:sp>
      <p:sp>
        <p:nvSpPr>
          <p:cNvPr id="7" name="Rectangle 6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130129892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86651" y="2689600"/>
            <a:ext cx="735874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In the United States</a:t>
            </a:r>
          </a:p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the main reason people now eat what they do is . . . </a:t>
            </a:r>
          </a:p>
        </p:txBody>
      </p:sp>
      <p:sp>
        <p:nvSpPr>
          <p:cNvPr id="6" name="Rectangle 5"/>
          <p:cNvSpPr/>
          <p:nvPr/>
        </p:nvSpPr>
        <p:spPr>
          <a:xfrm>
            <a:off x="886651" y="4532878"/>
            <a:ext cx="7358743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convenience . . .</a:t>
            </a:r>
          </a:p>
          <a:p>
            <a:pPr algn="ctr"/>
            <a:r>
              <a:rPr lang="en-US" sz="36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a</a:t>
            </a: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nd this has been increasingly true since the end of WWII</a:t>
            </a:r>
          </a:p>
        </p:txBody>
      </p:sp>
      <p:sp>
        <p:nvSpPr>
          <p:cNvPr id="7" name="Rectangle 6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23814872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9" name="Rectangle 5"/>
          <p:cNvSpPr>
            <a:spLocks noChangeArrowheads="1"/>
          </p:cNvSpPr>
          <p:nvPr/>
        </p:nvSpPr>
        <p:spPr bwMode="auto">
          <a:xfrm>
            <a:off x="1204913" y="6389038"/>
            <a:ext cx="670560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 smtClean="0">
                <a:solidFill>
                  <a:srgbClr val="FFFFFF"/>
                </a:solidFill>
                <a:latin typeface="Calibri" pitchFamily="34" charset="0"/>
              </a:rPr>
              <a:t>NY: Scribner, 2013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  <p:pic>
        <p:nvPicPr>
          <p:cNvPr id="6148" name="Picture 4" descr="http://ecx.images-amazon.com/images/I/519cp21uAOL._SX327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2637" y="203783"/>
            <a:ext cx="3918725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907468" y="5327406"/>
            <a:ext cx="7315200" cy="1077218"/>
          </a:xfrm>
          <a:prstGeom prst="rect">
            <a:avLst/>
          </a:prstGeom>
          <a:noFill/>
          <a:ln w="76200">
            <a:noFill/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2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How Processed Food Took</a:t>
            </a:r>
          </a:p>
          <a:p>
            <a:pPr algn="ctr"/>
            <a:r>
              <a:rPr lang="en-US" sz="2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Over the American Meal</a:t>
            </a:r>
            <a:endParaRPr lang="en-US" sz="20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31820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5703" y="112512"/>
            <a:ext cx="3904007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1142538" y="6344095"/>
            <a:ext cx="684031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 smtClean="0">
                <a:solidFill>
                  <a:srgbClr val="FFFFFF"/>
                </a:solidFill>
              </a:rPr>
              <a:t>NY: Doubleday,  2012. </a:t>
            </a:r>
            <a:endParaRPr lang="en-US" sz="1200" dirty="0">
              <a:solidFill>
                <a:srgbClr val="FFFFFF"/>
              </a:solidFill>
            </a:endParaRPr>
          </a:p>
        </p:txBody>
      </p:sp>
      <p:sp>
        <p:nvSpPr>
          <p:cNvPr id="4" name="AutoShape 7" descr="data:image/jpeg;base64,/9j/4AAQSkZJRgABAQAAAQABAAD/2wBDABQODxIPDRQSEBIXFRQYHjIhHhwcHj0sLiQySUBMS0dARkVQWnNiUFVtVkVGZIhlbXd7gYKBTmCNl4x9lnN+gXz/2wBDARUXFx4aHjshITt8U0ZTfHx8fHx8fHx8fHx8fHx8fHx8fHx8fHx8fHx8fHx8fHx8fHx8fHx8fHx8fHx8fHx8fHz/wAARCAElAME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CSe4nFzKqzSAByANxwOat2srugLOxPuaz5gftc/wD10b+dWLSYJJtPeu5xTieQqjVR3ZpxSfNkjI9DTbhzuyuVX2pBjOetPcb1rBJXOpt2KjTOThGP51ZjJZOWOfrUSqF6DmpImGcYq5JNGcG09WSruwc1XkmK55P51M+ShxUF26lFUA7uO3SpilcubdtyFbxhMFdiPxq8kgass2zNIH9fatOKLYoPtVTUSKUpPcSZiCNpIqDzWJ4duPep5zgVXIAO7tSilYc5O5bhVpDhif61Wu5DEHAc5HvU+/agI/Ss6/yyURXvDnK0Suk9w2T58mB/tmrVsbiVMmRwOxLGqkZVQF6itOM7UXArWdktjnpNye4zbKB80rgf7xqs3nbyftEoX03mrzDehz+VVoIGnk2k7QOTURtuzSblokU9900u1J5iD33mrgMyDbJJJn/eNPa3MDNg529qjaXI46+9U7PZBHmW7H/aiinc7Z+tQG5kbnzWAPT5jVa4kJkxwcelEELyt6KPWqUEtTKc5N2TJfNuGbAnk/BzRLJPH8vny/XeaspCEO4LmmT7HGCMEVOly4qSWrNnA9BRSUVwHsHO3QKXUx7F2P61EpJartxtlmlU9Q5/nVQ4DY75xmvSi9Dwqi95mjZzbwVbqKuCQDtWZPEbLY6PnPBB708SmQDB4NZyinqjeEmlyvcnllCt9aRZNuCaaVXbnqaRmDAUJENtMvxNuANJMqnk1FFKqrjPNKW3gk1nZpm/MmhPlXoanRvkyaz5LpAxQDkVPbymRATwKqUXYiE03ZEr5cc5way7vUoYm2LhsHHXr9Kl1y/FtbiKM4eQZY+i/wD16xLfTzIoeZtpIyB6Vk5taI6oUlLVnSoyS2qSxHehHUdvaobwEW/AJJNY1rc3Glzld+Vfqp6MP8a6CKaO6hWSLlT1B7GqhPUzq07LQr2lquwNIvze9aQQYAAqNFGQO1T7Oac5XZNOFkV7heOKgRWjO5WIb1q7ImTioWQ7gFHFEWKUdbkOT1k5JqJkXaTgZFXPs24fMaztQ3RtsHT1FXHV6EzvGN2VhGGkOelWovvbUG0VVQgc5NW0UhM45PpWsjlpq7J2fbGdnOKbOYHtVJA3frmhMAfN+VR3DAHKgYFZJanRKXKjV5oooriPWsYFxxdy47uefxqOYFvmxz3p8rf6XMD/AM9G/nTutektEeJLVsrNI7AbmJA6Zp8LlWxnGelJImw8dDTKvoZ3aZdEhPWohIUkpY2yAe460TnIBx0qVoypaq4qyt5mfXirKyFEOTye1Z4J7VcjTzCpPPrSkh029imQQSTVmCZ4omdwdijJNWmt42kVn6DoPWnzx+baTIg3EqcCplP3S6dNqZy0tw1xfq7DzDv6H36Vsi0u2V2YquzGRWbb22bkybcYXhemDWyqJPbrvfbKDlsnr71wnrGVqVo4i3yPlvvLjuKn0KRw5Ts4z+NLfMihgPmZ/lUd6kslEVwWTGwKEX39TVwV5GVVpQdzdhTnrVnGKgtiPrVmRgRxTluRBe6QnkmlRec0dakAwKGwSExjmq80SS5DAHtVh+Bio6E7ahJJ6Mz201N26M4x1FSJCR98cVdYYFVpm2IW/KtOZy0MXCMNTPvX2NtQ8/yqmWOKWXczlmPzGkRGc4HTvXVFWRwSk5s6SijNFeUfQnN3X/H3N/10b+dPhfcMHrRdKRdSk93OPzqIZBz3r1UrxR4EnaTLDKGGDVZl2nBFWo2DjnrTZY9wyOooWg5K6uiGJtjexq0sZkbYOSegqpirVtKVIK/eX9aJeQoNXsyGaF4JCjD6YqW1kZdw7VLcN5pMjcY4A7CoUGHAU9etLeOoP3Z6E08rBBtp8EsjAHIAXliegFSm3XyvnOB61Vutp/0eIYjxz/tVhKaSsdUKMpSvfQoXd2r3/wBoiXYg4z03+9VzrSbmHkHA9GovULkxqNzgduwxWY0XzKqAt/u8muZnoJWVizLd+fJv2H/Z56Vp6fdBsJJk7ehH1rIgikGcxDHQ7uK1rMFQVZFX0xzRGTi7oU4KatI6ODakYKnKnvT3nUcZrMhvtgAkyS3Ix/OpJCXcFDu44IraHvM5al6a02NGJt1T5AFUIn8tck80x7xQSM8mjkbYKooq7LxbJzSqO5rGS4llm2ISRWmsuFAY9KJQcRQqqZNIuE3E9Kxr6UuwAb5fQVcubwKNmeKzGzLJxzWlKFtWYYion7sSNYzI3GTVkIETAqSOLylxjn1olKqm5hWjldmcYcquzSooorzj2zJnUNLICM/Mf51FDb+ZNsbheue9Slg91KjHGHP481ZigLMAuR/tV6F+VHiuKlIzZFMExUHJHep0YMu4VbOnoud+XJ/izzVV7d7eTKjKGmpKQnCUHqtCCaPB3AcGmRttYEVeMQZR79qqSRGNtrA1ad9DOcXHVE5G5eOhFV1Ox+e1T2rfwt+FLcRYIYD8KSdnZjkuaPMg1C522Klc/M1ULa5HlRxSSjzOSueuM02+Mm9I2XCD1PGPWskFbjUIywwpcBR6DNcM2nJ2PXpJqCuaLzwxqZGGGdioyT8w7/hVaTUZIzthVIkI4IXqaddbjcOrR7xnjHaqEp8yQBRjt8xqDQtQyG5bEsju7cKK0zarZlGMwxnDZ6A96x1fyQFj5z14qSeW4uI3Fy2SB8oPWgDQuJnN2rMcoVBQjjPbFXYXeONcMCD0xVWyjWO2jWfDMikgddvtVqxAmlIUcdxnpWlOVpGNeHPTaRbBbaN31qpKxaQmtCSH5Oc1Xjsyz45Irri0jzKkZO0ULaRsBnHJqzLGyp97mpo08teBwKQlic4rNyu7nQocsbGU4dXwVJJ7jvVqJPLXJHPvWgkQ6svPanOq7eeaHU6ExoWd7mez7V3HOBVOVzI2efpWzEUGdwFRi3DMSowKcZpCqUpS2ZYopmaK4bHr3KYslaV3fJJYkfnV2PgYNIRkccGm+ZtOCa6HJyVjhUFBk+MjB6VDJEc+oNPSYdCakyCKnWJbSkimo8sgbOPXHSnTQpMmD+BqZ1wOnFV2Z1fAxtNWnfVGbVlZkMccMcbKeG9+vtUojPl7iOAM+9K6fxbQTSxyuFbAB4OBVNsiMUnY5m+a4ltziLOTldvXb3zUdjDuvDujx5aZz2z9PWnzyEq207ct0HajTQ6rcncWJxz/ADrmO8gubwvcMsSgMOMn2rPeRjMZGAJPOB0qwZI47osqHpz9e9V5G/engYPYenWgBVYRIGALFjnOfTtU6Wsk6NKe+SAaqMcuAOAOntWtaySCF3kG4DIPr0oAW0Yoqys5BPDKe49au2Cumoqqtg7unqtVtPs7i6idoPlHTexxk1tabYTxyRvcKMIDhlOd3pQhPYuyKWfgcipI4toB5GakQZOcU5mxxWzl0OZQW5C+ScDoKckZ6kU9V55p5IFK5Sj3G4wOajK7jk04tnrQo9aNgtcRYsnJFShQOnSkzjvTGkz06etLVhoiGilorI6QfBUY4NM8rcPmoYMG54z0pyuRwea1TsjmcbvUi8kRZIJxVgYSIEHNKMEcUhiHUUOV9xqFthwYMKglR85HSnjKmpRhhSTsNxuRR5I5pfLCHOcDqTS7ChyKeSPLY+gNFxqJh6lqVvbxeXbW2EJxk8ZqhC0LI/kgjf8AMyk4wag1KVDjaMndxUdnPuuEjfCl1wDjGfaoNSxbx2nkTLOF8zOTvHJ9MfjisLOW6nA6euKvakv75gxPynr159KqAjfnYCT04oAF/wBYAozngVqDMcacnb3GOQay4HUOzMTjoMDk1r3Uohso1RRmYYBHUfhQBLFcyCGIIXGQTtU981p6ZfzfaBC7lweDk5rnoXbyYwDgoSuO+a1bGQx3CIowQQcdc0AdQSEFMXlwTzQ+WbFO4QVRlYdI4qBm3GnHLUoXH1prQLXEUY69acpQk7jUbv6VGFLHjmmK1hXOWODxQuW+nrTlhHepNlHMLkIqKKKyOgGbIAYZA6U3Z6UipKWJA49+lLHKjZ2sGA6leRRdoVkKMj2qVX9aQEHoc0pQHpTvcmw7Aam7SvSl2Oi7qA+etAWFVgwwaZNuSGRl6hTinle4oBB+VhwaY7HCXyEL1HU7j+NJBdQ2tqTJaia4yAjFuF75Irf1fRpZI2+zruydwPce1c3cq5kMcsBjmUBSMYzjoaQyNXklfJEYZjkg9KnuI5rdY7h41B+6FHSoY1kllVQB5hwF3cVqzxhY4PMILJICy9TQBD9haKETSpCWPJU8j9DVe71GSRNjwRgngMnYe1bpjgNuzEbQTkcdq5y6MZlJU78nlu2PagC2CAi5UHABODxk9f6VatJE+0IUZgqjOT0oudFvl8tETzEdd6lOgz2Oa3NL0lLGMSXO2Sc9uy0AaSf6tWb7xAJpOWo5c5PShnAGF5NBNh3Cio2YtQAx608bVoCw1YyRzT8BR6VGZcdKYWLe9AyVpP7tJuLHGc0kcLNyeBVmNEj6DPuaAsU6KbRSGWcBodrqCpGCDzmoJiI4GKgKg6cVYXGxfpTJAGBVhkEdD0pjK0TCWNZFHBH5VIrsOvSqcEn2aeRWj8uMkE4Hyr71fyrdwRU3AeJdwwaTaGPFNKg9OKbtI5FMVh4ynPWl3Bj0waaGfIBAH1qhe6mkTERkccFvepc0txpNl+SZYf8AWtVOS4SWUMVBx04rMaWd1DTRiRy2CFPKjsar3WoG3VVjhd3OATtONx96xlKUtEU4uG6J7rTLSW7adZjGDyY0HAb69qhv4kjjJictIfuknJHtQ1tLCiztKH3czL/db29atWmGiy0SMTnGRmiM2nq7mvLCVPmW5PDAbuDKOEXuT3PpVJvCjTRnN5Grk/LhKutJNFEwZRs6KijpUct0FjSRiyqANpGcVLrSvoJUka8O5IkjY5ZFCnHc4p4Qt8zdPSq2lAsjs4wz/MATzirpIDYYHP6VvCd1qZSWuhEcnhRilwEHJyakOSOBio2j2nJNWTYN7OcKKbtYnninrIsfQZqNpiSSByaLjsSLCO5py4DYVSffsKaiMw3SnC+lIbqNBtA59jQBYz6mgmqqMXJJGM9qnQbBjv3piKtFFFICdWG0fSlYYGTTQuVH0pcHAGelMdiJ442PzqGU80wRCFAm/wCXsxqcrUN0qvbOpO1cdR2pPRAxVVj935vcGoTehJNkiMjDsaijnMVuYbUZIH3z3P0qtaK6w5vlKOezHJAFczqSbFq7WL1zeqioEYFpQQoAzWdDbxwHDkSMeBlRwKjmmklDNabIIOQ3Hzn1xUMME1rIxuJd8Q5CD7yg+tKTvextCKT/AHmxJ5UkQYojOpByu/k+lVrxdQWGNXaJYmbDEHLLz0qzC0kqzB1KSE/u8nBI5qOBJ7+GSJibfaf4h1I7Uk7M0qUkouUpFe4uYowpnJVGOAKlt7qGUYhdgUIORyBWbLZXV85aSF0ghBBPTnvVuzhWCyWO1zK8hLMF54rRxW5zxm1T5e5rJPE7kSuUIAIA4zUss0s9o0GxHX+ANx0NY94d9kFKkkHMfru9Ku7hOii5lMfl52KnfjrWaWl0XUpqnJXehNb27+eXkdi452KcAfjUkOq3cVw9tJbtMi8rKBjI9/eqCPBIWIuH2ocEA1bluGVUMZ+RfvkH5iMcYosF6S+FmjeXf+gGRMqX+XaeoqHTWYxu0rHy41qg1xHdoJIXJjDdD1/zmtKzJjjBIK5OeR1pub3M3F89mM+1q75wRGOg7mla8PO0Ae9N1GREKsU+R+MjqDTYYDIoYdD3reE1JD62FDzzYXcSo7CrEVuVwWGPc0+IGFcA4PoRSPG7jc7tk9qu4EwYIh2DcfU1EJWc8mlWBnA3HgdqnjhRCB+dMRBRSUUhE69B9KCQqlmOFHJqnPepCdi/M4HPoKrXUslxGChxgdP4TWcqkY6A2WF1SKSQxxqT/tdqbe3LNaOIlDPx06fjWbBcIpKSJhl4ZRVfU7z7PAzxjaT1/wDrVjzzlKwk31NKKZrcD5FUt97Z0zTXmQRSSzMEUcDPc1BYyStpcU18BvK8Y4O3sT71WmiivJPNyZrbbtVeQFPc1NktGb0lzO0RsUsnzIuC8h3RpnlgafcC23u94PLumzlA/wB7jgcdfSorSaOaaSGOf95FyspGSF44FXYZzvlhZFlYDLS4AyD0/GqtYirUb919Cgb1J4ykq7HQZMbfKyj2NaMllfSxxTwBI0IGUkbDH3rPnitLuUkAecGwpPJyOgPtV+W+kjVWuCOnzD+77CjRbGvLKvbmK1zLcWUg5aXcwDgjGzPf6VdsbZPtXKpEzpkyRjbuHpV6wU3EQlkwxcEbhwMdqy9UFxaQYif/AEhGzGO7j0/Kqtc51eDsXb+0itVjkRsKzbSDzn6VlHyorkm5QtjorcBaktpZ21G3l1AhFVSyoOzdMmlvzHLes8tsxBUYfbnNJpbo6Iz9svZt/MZDY2ExuZoGaMry2GyOlPs/LhCujebH1y53DHpVeG6tFuPMimCMF2FTwDU4t45XV0bZEPmcR42samTurM6KdGME76k+oyML5XSPEJRcgDGM1LNfm2gDN86MQMjoM9KlkjeWMTW7EsBjDfxD0rMu5LdJAs4EabPnTPHWkr7HP7NT1iy1cXji23wKZDvG4DqB61dikWVV2tyBwM5FY9reW08alSygkgYOPzFWlsLiwJEYZrZuQVPzJ7fShx0sczcr+hswyg4z24OamZuMjmspZyuRIGB7Z9KsxzuPuqSnfjpShUcNOht8SuWfNk/uVWke6bO1QPxFSG4jC7kBf1welTfKQD611xkpbEbOxHxRSUVRJlSRkNO4BYhmyuMkjOamhkCwhuFXHpRLdR2lwS8bNlugPP1qvfSWV06ESt5Z5IXpXDOL5rMFa1zNv7ee8njltR5KqCryE8dePr1NXI9GFtta9HmuMlTu4PHf/Cof7Va31WGOKD/R1BAwOH9cVfvrn7VIHWRkjjBGzjnPetG2rIqClKL5UUtS1GAiK1iikkuevyjGPb3FDiR9vmSCKPALIByfamljCGkSFuRywGWIqptvLxN1uixR9S8hG7HrimoolTnBWStctTiySAyx2wy3ysIxhs9iMVDBYXSQI8kxikxufjJq1Z27QKoIL3DLkr1aqNzfXQ3WMZ8yfPXGNo9DnvQnd2Rp7NxhfqyTUhLNBEbS02hifmAz+JIq3caIGtGWO6Z5Qv8AEBtJrNj1C+W3FkqMssY6D+Ie9WLPVysex1dZj8pQg8kelWlYiDlsaugahG+mRo7APF8rDuCKzfEGoGbUrZ4jIgjBUSxrnk//AKqILSA2wN0PJ3Hb8jEMT3zircSgRiCwEcaryd3eldJkSlZ2ZmteXDtNdXURijwoVnGMn6e9bWl6sk9mjbhuPDD3qvfR210IkvIiGVdwUEgHPX64rIuNNSNxJp0zxk/wHnJ+tEZRZsqbjHmZva1ZWlzZGYRL5o/jAxn61n2scdtCPLb5ARlc5BPrWcdZuQvl3g2ADhVHJPrVKWWS5liaFmQE4GDz9abi2bQnGMe7Z2cV40qMvG7HFZWxNaZJJEELR8MGwcn0psV4bdo0u1aMOQC47VozSwWdm3loFU9FHJY1nOVtEhRhyv3ilb3dq1ykFzalJIsHGAMEentV7Wbx/IWNd0e4ZBHQ+xqhdwKIxeSlVkUAnBPQc4NJfajBeaW7bwrqMqrdc0JXM501Be67li0ndlgIG+ID5s9B6VqRaiEwJOB04HFYdpcb4zGigYGQezHtSpOzt8xHPAU96ppHNzOOxu3WzaJ4WCt7dGqxE26JWcYYjnFZVtK8GxWUSIPmZe6/StS3uUuU3oB9PSikrNmzmmkJRRRXQSZ99bNdSMVcRngA4z0qtLpIlRVjk8vacnA+965rWCZYn3o2Ac1k97lckdzBvrk2ZWIIMxY2sB0yKLOxmljdvtO5CcYZckfjUWvHbcuMc/L/ACrU0sf6IxH9/wDoK0lTioXCnJxl7oyKzkiiWMTZ2jGSKrf2TKBt+04XOeF6j061rkcUbM1jypGk5yn8RSFu4RcOBKvSQLzj0qSOBVZpAitO3DSYwSPSqF/q0trdyQRxIdmPmb6VTfVr8ruHyITwQnH51qqDaMeaKZrXVpNczxyLOIygIPy8kHtTf7Ld1BknVnDEqdvIp+jXxv0dZgBNHjJH8Q9ayb+eY6wxGQ6SBUGe1EaN3y9hqah70TVXTpBHKpm5k6ELjZ+tPh01Y4yu4l2GN+cED0rR24NO281nyoppN3Zm3GnSXSxB5xhDz8v3qT+y8/J5wCcFfl5B9c1pgUhX8aOVFJtR5ehymoPHKzQyQkMhKmQcFhVyz0S3eOG5T92SuVGKh19/+JkwxnCAVvWK4sbcY/5Zr/KtpwSgmupnTlaTSKR0vzBtlkDrnJVlyDSDSX8wN9owqnKrt6e3WtbZ6UuKwUUaTk5u7M42G5HSZllRxggispPCkSSBjdsyg5ClP/r10E9xBagfaJVTPQE8n8KRLiB7Z7iNxJGgJbaeRVpNbEKyMqDQvIkBW5yg6Ls/+vT/AOxWVyyXRAzkDb0pRr8LyIkVs7FyBliBip9ZvpdPjiaFVZnJB3dqr2cr2aJ54u7ITpk3n+b9qG0DAUJ/PmraRzRg7JBz14qtZakzaZLe3eDsbCqoxn0FZBm1HVncwFvl52q21V9qaov0sK8eh1fHpRUm5P8AIop3GNUEjA//AFVk32txQMY7VPOfOCxOFB/rSaxfHcLOFsDAMpHf2qnpgj+3Yk4j8tgxPQcYq401bmkRKo2+VFSbU7mdi7pDk/8ATMH+dS22t3EPDQxuhPIA2n9K1JIkZ5ZE24M8bL9AFH9aZKP9FvjGAZMLtYj7w28n8s1d4vSwve3uWrK+t78fuiVkA5jbr/8AXq0F9sVxyt5ZWSNijqeGB711em3g1C1WXGJFO2QehrKrS5dVsXTqc2j3MTxIALqEBQCUJOO/NWkRT4VIYcbSR9d1V/EjA36KeojH8zVubEXhhM8b1AH1zmtH8ESL+9IoeGlJ1B8Zx5R/mK6A6fbNdC7aEGYfxc/nisPQllEV5NCCZFj2pgc5NNtry7mvIFlnkOZACM4HWicXKTaYRmlFJo6YhQMuwX3JxUbTQxx+Y8yCPoGJ4NYWrQsl/J5pBEnzIM9B/kVXjgmuIJGDHyrdM5boPYVKpK12ynVadrHS280V1GZIG3RgkFiMdOtZ9xr1vExWGNpsfxZwKrGV4NAhjj4Mztk+wq1otjbvbGaaJZH3YG4ZAFLkjG7kLnk9EYV9P9suXuCu0tj5Qc4xXSXF0un6bFIV3OUVUX1OKwdTVV1CYIFVQ+AB24rQ8Q8GzX+EKf6VrJKTijOLcVJlKNNU1Qu6SOVzg4bao9q3VJ03SQ0vzSRpjGc5aqWg3QV3tWOFc7kPv3FWtdVjpxK9mBP0qJ/EotaFw0jzJ6mLY2L6teSSTykjrI/f2AqzZ2f2LWWsmYyQzoQw6ZHWpdAnhhWdJZFjJIYFjjIrXhuLa4L+Q6SMg+YjtTnOSbXQmEE0n1OSgiX+041XhRMAB7ZrU8T5P2dR0+b+lUdPO/UrfIyS4q74kObiEZ6IT+tW/wCJEhK1NmdMCui2yD7rSux/DitXw8mNOZl+80hzVeWOI+GIWdtrByU9zk8flWbaJqMkbCwMoXPzbWwM/WlJc8GvMqL5Zp+R11FS5T2orC5vY59IIpX1KeXOYZD075Jx+uKcdNhkd13SAAEEg+hHJ9uapSXslvdXsahSkkz7s/Uj+tK2qz7lZUTphgAcHnJz9cV0tSexgnFCwWSSztH5jALB5g5/iI4/WrC6ZCq2xkkkxMuQA3X5c4H45qtHfzxr5kcMa4UIXAPIGOKWHUblpI0EaNsPyqRx0x/TNJqQJxJU022aO3DO4a4ZlTPGCM8kfl+tS6GyxancQRcxMDt/A8VUbUZ/kDKhMbh1yO+Sf61Y0BGfUWfptQk/jSknyvmHFrmViHXiG1Ij+6gzVW4a8aCEXCyCBRiLIwtWNbf/AImc4xxgD9K2NVx/YW087VTGe3ShS5VFC5eZyI/Dc0bWbxIu142yT/ez/wDqrJ03L6lAe5lzVzw2SpunPQR/41W0cZ1W3HuTx9DRazkO91Eta8d2oY7CMf1rU0uBY9MiVlB8z5mB5zn/ACKx9bJOqSY5wAP0robVdtrCPSNf5VnPSCRcNZsy9eX57dQAoAJ46Ve0cY0+M+pJqlrbf6RGOMBOa0NMGLGED0P86Uv4aHH+IzmrxfN1OU56ykfrXQarZm8tCqf62P5k9/aufwZNSHTLT59+tdZyGz3qqr5eUmmr81zjomKkSKSrocgnsa6K51BDo32hkBMq7Nh9TxWPrcawak4UY3gOfbNE2Rottk/KZWx/n860klNJmcW43Qafphv1ZvNEcanBOMkmtmzsE02Cco5feuWJHoDVfQJY0sZFkkVSrlm3HHFLpskuoXd7Izv5BUoik8DPt+H61lNybaexpBRST6mXpOG1K374P9DUviMsb9AD0jH8zVaznFhqIklQ5iJDqPypuq3iX12Z4lZUChQG68VtZ86fSxldcjXUdqTMLKwj6KIi2Pck1s6SFTSYCuACCWP41Vv9Pe80q0kh5ljjHy/3gazIo9UkhNlCkqRMfmDLtA/E1DSnC1y1eM7tHVUVLlKKxubHLa3aG2vDKAfKnJYEdm7j+tR2ls+1XSXYxGeBngmuolhiuIGhnUNGw5HpXN3uh3NsS0GZ4s5BH3h9RW0KnMrN6mUoNO6GKb12baSy7iCwxg4qaGKd1k8ubOSwYgDnp0/CqAV1OGVlI7EYqS2gnk+SKGRz2wK1aM0JcQCEplieMnPBH+cV0Wh2rW1pvkGJJecHsvaotP0URsJrwh3BysYOQPrWrjLZzXPVqXXKjanTs7s5LVjv1Scdfnx/KtzXTt0gjtlRWDeuP7UmY5AEpP61b1bVlv1SKGNliBzz1Y9uK1cW+W3QzUkuYk0I4stQf0jx+hqLQU3anGfQMT+Va+l2P2XTjDMMPMDv9s9qyobK6tL2NRG+VcYkXpip5k+Yrla5SLV2/wCJpP8AUD9BXUR8RRjsFH8qwb3S7y51GWWOMbC/BLAZFb3HArOo1ZIumndsydcUrcxPjhkx+I//AF06LVorbTxHg+egIAxx9a05oY7iMxypuU8+4+lVI9JtIpA+1nI6BzkCkpxcbMHGSldHPI7W8wk24dCGw3rWtd61PHOscUScorZOTyRmtWWCGZg0sKOw6FlFLhVxhVB9QKcqsXq0JU5LRM5tLW71S5LyI3z/AHnYbQtbr2MDWQs8ERqMKe4PrVgsT360AH0qJVHLyLjTSMRfD0nmYe4Xy/UA5rZggjtYVhhGFXuepPqaeRgDJ49aa0sK/emQfjRKcp7jUYx2Irixtbtw1xCrN03Dgn8q5jWIo4b+SKBAiKAAPwro5dUsojzKWPoqk1gIravqzGNSEZtzE/wrWtHmV29jKryvRbnRQDbbQj0jH8qGJx7VK2AcDp0FRNXMzoWw+iiitjMUds04HBpBjilA5zxWJoYusXNxDO/lTMi5XofatHTZXktyzuWO4jP5Vi6//wAfTk8cr+PFa+kc2jdvn/oK6JpezRhH42XaOQePWlxjliB71E91bRZL3EY/4EKwsb3RRbRbNpWkk8x2Ztx+birMFhaWz74YFDjox5IqOTVrFP8Altu/3VNV31+2X/VxSP8AkK0tUfczvTRqYJp3OOtYTeImJwlsq/7zZoOqX8vESdf7keaPZSD2sehvAHHqKTG3riufKaxMfm879FpF0e/l/wBa6jPdnzT9mluxe0fRG81zbx8STxr9WFV31SzjJzLn/dUms9fDxb/WXAH+6tWl0O2BAd5G/HFK1NdQvPsIddtlzsjkb6gCq02vtnENuvtubNaH9n6fABvRB6F261YEcECbhHGijvtAp3gugWm+phHVdRl/1UY/4DHkimqutT95hn32CuhmmEEe5gTzgKo5JPYVX+3ZZV8sqzbflJwQST/hTUusYicO8jIj0a+k5mkUf7z5q5DorADzZh77V60+HUZpXkRo1R0cLtBycZwaIbq5kjdyrOEZSQqYI9VHr2ocpiUYDv7Dtc7naRiPfFWYYIbOLZAqxoTzzyT71XgS4e5tnlDhUj+Yk9/p60S2DS3bzlyPnVlXPBAx1/Wpbb0bLSS1SJ5Zo4kZ3cBY/v8AtTFkSZWMZyFOMioRpjlpnknLCb767eOuRT44IbKFkVwiFi2GPTPaoaVtCk3fUsUUYPpRWhI5ecUelIDil647VizQ57XVzcue+V/lWxo+Bakkfx/0FZGuEfaXBOOV/lWtpJJtWzx8/wDQV0T/AIaMY/xGZ0mkXs0jl2VVZiRucninx+HyCDJOOOwXOa152dYXMWN4GQW6VSFxd7olwrBgjMwGMAn0+lJTm9mNwitxqaBaJje8j/iBU66Xp0ALGFcd2djik05pyZvtCOPmJyx7+g9qg+yXsy3An8vbKd6AsfkYHj9KluV9ZBaPRF5BZoMokI6cgDv0pPt9uIw+4hC5QHHGf8Kii08IYHYjdGWLBRgHJyPyzT4tOghTbIxZfRjxj0/Wl7vVlaiC/Z2AWBtnl+bvJHTFRT38ot2kgEZ2uFJ+91GeKn82zt9oM0Y2rsHzZ49KgGpadCNsPIznCR9TQl5Cb7sVbmZrtjhjH5QIVRkZxnP9KfbxztpzqzN57htpbqPT6VC2uQjiOBz9cCmPrMp5WFFHuc1XJJ9Bc0V1JU03fHEJVC7JC2N27A9Mn3qzeWpvI1jaRo4wcsFHJrGm1a8J4dU+i1Ve+upAN9xJ6HDY/lV+zm2TzxSsjpXgQ2ywzuSFA+ctg5HfNQSNp6vG8kkRaIYVt2SK5sFtxDMXJ65OaZ905waao92S6vkdG2q6fGSUy7dyqf41E3iCPpHA7cdSQKw+QD+tKuMkYx61XsYk+1kaL+IJydqQIvuSTUbarevn96qeyqKoOvIKke4phbbz1Aq/Zx7EupLuST3l0/DXEpH+9iqE2WHzkt7k1aJzVab7uO9WkkZptvU7+iiiuE7yLdxjFJu9qKKOVCuyje6V9ukaQTeXux/DnGBj1q1axfZY/LLb+c5xiiiqu2rMVkncm8z2o8zHQYooqeVDuRu0rfcZF+q5/rUEkV85yt6ifSD/ABNFFPYW5A+m3kn3tTk/BMfyNQyaA0pBa8Y49Uz/AFooqueS2FyJgNAwf+PrPGP9X/8AXp40Mj/l6yPTy/8A69FFHtJdw5IiDQyDn7T9fk6/rTxo7f8APz/45/8AXooo9pIOSIw6GScm5+v7v/69IdBJ/wCXn/yH/wDXooo9pLuL2cQGglf+XrP1j/8Ar0HQSTk3PbH3P/r0UUe0l3D2cQ/sE4x9q/8AIf8A9egaCQMfavb/AFf/ANeiin7SXcPZx7ANBYHP2s/9+/8A69IfD2Tn7Tz/ANc//r0UUvaS7h7OPYafDrH/AJfP/IX/ANemP4XZxj7b/wCQv/r0UU/az7h7KC6G75v+z+tFFFRYs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AutoShape 9" descr="data:image/jpeg;base64,/9j/4AAQSkZJRgABAQAAAQABAAD/2wBDABQODxIPDRQSEBIXFRQYHjIhHhwcHj0sLiQySUBMS0dARkVQWnNiUFVtVkVGZIhlbXd7gYKBTmCNl4x9lnN+gXz/2wBDARUXFx4aHjshITt8U0ZTfHx8fHx8fHx8fHx8fHx8fHx8fHx8fHx8fHx8fHx8fHx8fHx8fHx8fHx8fHx8fHx8fHz/wAARCAElAME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CSe4nFzKqzSAByANxwOat2srugLOxPuaz5gftc/wD10b+dWLSYJJtPeu5xTieQqjVR3ZpxSfNkjI9DTbhzuyuVX2pBjOetPcb1rBJXOpt2KjTOThGP51ZjJZOWOfrUSqF6DmpImGcYq5JNGcG09WSruwc1XkmK55P51M+ShxUF26lFUA7uO3SpilcubdtyFbxhMFdiPxq8kgass2zNIH9fatOKLYoPtVTUSKUpPcSZiCNpIqDzWJ4duPep5zgVXIAO7tSilYc5O5bhVpDhif61Wu5DEHAc5HvU+/agI/Ss6/yyURXvDnK0Suk9w2T58mB/tmrVsbiVMmRwOxLGqkZVQF6itOM7UXArWdktjnpNye4zbKB80rgf7xqs3nbyftEoX03mrzDehz+VVoIGnk2k7QOTURtuzSblokU9900u1J5iD33mrgMyDbJJJn/eNPa3MDNg529qjaXI46+9U7PZBHmW7H/aiinc7Z+tQG5kbnzWAPT5jVa4kJkxwcelEELyt6KPWqUEtTKc5N2TJfNuGbAnk/BzRLJPH8vny/XeaspCEO4LmmT7HGCMEVOly4qSWrNnA9BRSUVwHsHO3QKXUx7F2P61EpJartxtlmlU9Q5/nVQ4DY75xmvSi9Dwqi95mjZzbwVbqKuCQDtWZPEbLY6PnPBB708SmQDB4NZyinqjeEmlyvcnllCt9aRZNuCaaVXbnqaRmDAUJENtMvxNuANJMqnk1FFKqrjPNKW3gk1nZpm/MmhPlXoanRvkyaz5LpAxQDkVPbymRATwKqUXYiE03ZEr5cc5way7vUoYm2LhsHHXr9Kl1y/FtbiKM4eQZY+i/wD16xLfTzIoeZtpIyB6Vk5taI6oUlLVnSoyS2qSxHehHUdvaobwEW/AJJNY1rc3Glzld+Vfqp6MP8a6CKaO6hWSLlT1B7GqhPUzq07LQr2lquwNIvze9aQQYAAqNFGQO1T7Oac5XZNOFkV7heOKgRWjO5WIb1q7ImTioWQ7gFHFEWKUdbkOT1k5JqJkXaTgZFXPs24fMaztQ3RtsHT1FXHV6EzvGN2VhGGkOelWovvbUG0VVQgc5NW0UhM45PpWsjlpq7J2fbGdnOKbOYHtVJA3frmhMAfN+VR3DAHKgYFZJanRKXKjV5oooriPWsYFxxdy47uefxqOYFvmxz3p8rf6XMD/AM9G/nTutektEeJLVsrNI7AbmJA6Zp8LlWxnGelJImw8dDTKvoZ3aZdEhPWohIUkpY2yAe460TnIBx0qVoypaq4qyt5mfXirKyFEOTye1Z4J7VcjTzCpPPrSkh029imQQSTVmCZ4omdwdijJNWmt42kVn6DoPWnzx+baTIg3EqcCplP3S6dNqZy0tw1xfq7DzDv6H36Vsi0u2V2YquzGRWbb22bkybcYXhemDWyqJPbrvfbKDlsnr71wnrGVqVo4i3yPlvvLjuKn0KRw5Ts4z+NLfMihgPmZ/lUd6kslEVwWTGwKEX39TVwV5GVVpQdzdhTnrVnGKgtiPrVmRgRxTluRBe6QnkmlRec0dakAwKGwSExjmq80SS5DAHtVh+Bio6E7ahJJ6Mz201N26M4x1FSJCR98cVdYYFVpm2IW/KtOZy0MXCMNTPvX2NtQ8/yqmWOKWXczlmPzGkRGc4HTvXVFWRwSk5s6SijNFeUfQnN3X/H3N/10b+dPhfcMHrRdKRdSk93OPzqIZBz3r1UrxR4EnaTLDKGGDVZl2nBFWo2DjnrTZY9wyOooWg5K6uiGJtjexq0sZkbYOSegqpirVtKVIK/eX9aJeQoNXsyGaF4JCjD6YqW1kZdw7VLcN5pMjcY4A7CoUGHAU9etLeOoP3Z6E08rBBtp8EsjAHIAXliegFSm3XyvnOB61Vutp/0eIYjxz/tVhKaSsdUKMpSvfQoXd2r3/wBoiXYg4z03+9VzrSbmHkHA9GovULkxqNzgduwxWY0XzKqAt/u8muZnoJWVizLd+fJv2H/Z56Vp6fdBsJJk7ehH1rIgikGcxDHQ7uK1rMFQVZFX0xzRGTi7oU4KatI6ODakYKnKnvT3nUcZrMhvtgAkyS3Ix/OpJCXcFDu44IraHvM5al6a02NGJt1T5AFUIn8tck80x7xQSM8mjkbYKooq7LxbJzSqO5rGS4llm2ISRWmsuFAY9KJQcRQqqZNIuE3E9Kxr6UuwAb5fQVcubwKNmeKzGzLJxzWlKFtWYYion7sSNYzI3GTVkIETAqSOLylxjn1olKqm5hWjldmcYcquzSooorzj2zJnUNLICM/Mf51FDb+ZNsbheue9Slg91KjHGHP481ZigLMAuR/tV6F+VHiuKlIzZFMExUHJHep0YMu4VbOnoud+XJ/izzVV7d7eTKjKGmpKQnCUHqtCCaPB3AcGmRttYEVeMQZR79qqSRGNtrA1ad9DOcXHVE5G5eOhFV1Ox+e1T2rfwt+FLcRYIYD8KSdnZjkuaPMg1C522Klc/M1ULa5HlRxSSjzOSueuM02+Mm9I2XCD1PGPWskFbjUIywwpcBR6DNcM2nJ2PXpJqCuaLzwxqZGGGdioyT8w7/hVaTUZIzthVIkI4IXqaddbjcOrR7xnjHaqEp8yQBRjt8xqDQtQyG5bEsju7cKK0zarZlGMwxnDZ6A96x1fyQFj5z14qSeW4uI3Fy2SB8oPWgDQuJnN2rMcoVBQjjPbFXYXeONcMCD0xVWyjWO2jWfDMikgddvtVqxAmlIUcdxnpWlOVpGNeHPTaRbBbaN31qpKxaQmtCSH5Oc1Xjsyz45Irri0jzKkZO0ULaRsBnHJqzLGyp97mpo08teBwKQlic4rNyu7nQocsbGU4dXwVJJ7jvVqJPLXJHPvWgkQ6svPanOq7eeaHU6ExoWd7mez7V3HOBVOVzI2efpWzEUGdwFRi3DMSowKcZpCqUpS2ZYopmaK4bHr3KYslaV3fJJYkfnV2PgYNIRkccGm+ZtOCa6HJyVjhUFBk+MjB6VDJEc+oNPSYdCakyCKnWJbSkimo8sgbOPXHSnTQpMmD+BqZ1wOnFV2Z1fAxtNWnfVGbVlZkMccMcbKeG9+vtUojPl7iOAM+9K6fxbQTSxyuFbAB4OBVNsiMUnY5m+a4ltziLOTldvXb3zUdjDuvDujx5aZz2z9PWnzyEq207ct0HajTQ6rcncWJxz/ADrmO8gubwvcMsSgMOMn2rPeRjMZGAJPOB0qwZI47osqHpz9e9V5G/engYPYenWgBVYRIGALFjnOfTtU6Wsk6NKe+SAaqMcuAOAOntWtaySCF3kG4DIPr0oAW0Yoqys5BPDKe49au2Cumoqqtg7unqtVtPs7i6idoPlHTexxk1tabYTxyRvcKMIDhlOd3pQhPYuyKWfgcipI4toB5GakQZOcU5mxxWzl0OZQW5C+ScDoKckZ6kU9V55p5IFK5Sj3G4wOajK7jk04tnrQo9aNgtcRYsnJFShQOnSkzjvTGkz06etLVhoiGilorI6QfBUY4NM8rcPmoYMG54z0pyuRwea1TsjmcbvUi8kRZIJxVgYSIEHNKMEcUhiHUUOV9xqFthwYMKglR85HSnjKmpRhhSTsNxuRR5I5pfLCHOcDqTS7ChyKeSPLY+gNFxqJh6lqVvbxeXbW2EJxk8ZqhC0LI/kgjf8AMyk4wag1KVDjaMndxUdnPuuEjfCl1wDjGfaoNSxbx2nkTLOF8zOTvHJ9MfjisLOW6nA6euKvakv75gxPynr159KqAjfnYCT04oAF/wBYAozngVqDMcacnb3GOQay4HUOzMTjoMDk1r3Uohso1RRmYYBHUfhQBLFcyCGIIXGQTtU981p6ZfzfaBC7lweDk5rnoXbyYwDgoSuO+a1bGQx3CIowQQcdc0AdQSEFMXlwTzQ+WbFO4QVRlYdI4qBm3GnHLUoXH1prQLXEUY69acpQk7jUbv6VGFLHjmmK1hXOWODxQuW+nrTlhHepNlHMLkIqKKKyOgGbIAYZA6U3Z6UipKWJA49+lLHKjZ2sGA6leRRdoVkKMj2qVX9aQEHoc0pQHpTvcmw7Aam7SvSl2Oi7qA+etAWFVgwwaZNuSGRl6hTinle4oBB+VhwaY7HCXyEL1HU7j+NJBdQ2tqTJaia4yAjFuF75Irf1fRpZI2+zruydwPce1c3cq5kMcsBjmUBSMYzjoaQyNXklfJEYZjkg9KnuI5rdY7h41B+6FHSoY1kllVQB5hwF3cVqzxhY4PMILJICy9TQBD9haKETSpCWPJU8j9DVe71GSRNjwRgngMnYe1bpjgNuzEbQTkcdq5y6MZlJU78nlu2PagC2CAi5UHABODxk9f6VatJE+0IUZgqjOT0oudFvl8tETzEdd6lOgz2Oa3NL0lLGMSXO2Sc9uy0AaSf6tWb7xAJpOWo5c5PShnAGF5NBNh3Cio2YtQAx608bVoCw1YyRzT8BR6VGZcdKYWLe9AyVpP7tJuLHGc0kcLNyeBVmNEj6DPuaAsU6KbRSGWcBodrqCpGCDzmoJiI4GKgKg6cVYXGxfpTJAGBVhkEdD0pjK0TCWNZFHBH5VIrsOvSqcEn2aeRWj8uMkE4Hyr71fyrdwRU3AeJdwwaTaGPFNKg9OKbtI5FMVh4ynPWl3Bj0waaGfIBAH1qhe6mkTERkccFvepc0txpNl+SZYf8AWtVOS4SWUMVBx04rMaWd1DTRiRy2CFPKjsar3WoG3VVjhd3OATtONx96xlKUtEU4uG6J7rTLSW7adZjGDyY0HAb69qhv4kjjJictIfuknJHtQ1tLCiztKH3czL/db29atWmGiy0SMTnGRmiM2nq7mvLCVPmW5PDAbuDKOEXuT3PpVJvCjTRnN5Grk/LhKutJNFEwZRs6KijpUct0FjSRiyqANpGcVLrSvoJUka8O5IkjY5ZFCnHc4p4Qt8zdPSq2lAsjs4wz/MATzirpIDYYHP6VvCd1qZSWuhEcnhRilwEHJyakOSOBio2j2nJNWTYN7OcKKbtYnninrIsfQZqNpiSSByaLjsSLCO5py4DYVSffsKaiMw3SnC+lIbqNBtA59jQBYz6mgmqqMXJJGM9qnQbBjv3piKtFFFICdWG0fSlYYGTTQuVH0pcHAGelMdiJ442PzqGU80wRCFAm/wCXsxqcrUN0qvbOpO1cdR2pPRAxVVj935vcGoTehJNkiMjDsaijnMVuYbUZIH3z3P0qtaK6w5vlKOezHJAFczqSbFq7WL1zeqioEYFpQQoAzWdDbxwHDkSMeBlRwKjmmklDNabIIOQ3Hzn1xUMME1rIxuJd8Q5CD7yg+tKTvextCKT/AHmxJ5UkQYojOpByu/k+lVrxdQWGNXaJYmbDEHLLz0qzC0kqzB1KSE/u8nBI5qOBJ7+GSJibfaf4h1I7Uk7M0qUkouUpFe4uYowpnJVGOAKlt7qGUYhdgUIORyBWbLZXV85aSF0ghBBPTnvVuzhWCyWO1zK8hLMF54rRxW5zxm1T5e5rJPE7kSuUIAIA4zUss0s9o0GxHX+ANx0NY94d9kFKkkHMfru9Ku7hOii5lMfl52KnfjrWaWl0XUpqnJXehNb27+eXkdi452KcAfjUkOq3cVw9tJbtMi8rKBjI9/eqCPBIWIuH2ocEA1bluGVUMZ+RfvkH5iMcYosF6S+FmjeXf+gGRMqX+XaeoqHTWYxu0rHy41qg1xHdoJIXJjDdD1/zmtKzJjjBIK5OeR1pub3M3F89mM+1q75wRGOg7mla8PO0Ae9N1GREKsU+R+MjqDTYYDIoYdD3reE1JD62FDzzYXcSo7CrEVuVwWGPc0+IGFcA4PoRSPG7jc7tk9qu4EwYIh2DcfU1EJWc8mlWBnA3HgdqnjhRCB+dMRBRSUUhE69B9KCQqlmOFHJqnPepCdi/M4HPoKrXUslxGChxgdP4TWcqkY6A2WF1SKSQxxqT/tdqbe3LNaOIlDPx06fjWbBcIpKSJhl4ZRVfU7z7PAzxjaT1/wDrVjzzlKwk31NKKZrcD5FUt97Z0zTXmQRSSzMEUcDPc1BYyStpcU18BvK8Y4O3sT71WmiivJPNyZrbbtVeQFPc1NktGb0lzO0RsUsnzIuC8h3RpnlgafcC23u94PLumzlA/wB7jgcdfSorSaOaaSGOf95FyspGSF44FXYZzvlhZFlYDLS4AyD0/GqtYirUb919Cgb1J4ykq7HQZMbfKyj2NaMllfSxxTwBI0IGUkbDH3rPnitLuUkAecGwpPJyOgPtV+W+kjVWuCOnzD+77CjRbGvLKvbmK1zLcWUg5aXcwDgjGzPf6VdsbZPtXKpEzpkyRjbuHpV6wU3EQlkwxcEbhwMdqy9UFxaQYif/AEhGzGO7j0/Kqtc51eDsXb+0itVjkRsKzbSDzn6VlHyorkm5QtjorcBaktpZ21G3l1AhFVSyoOzdMmlvzHLes8tsxBUYfbnNJpbo6Iz9svZt/MZDY2ExuZoGaMry2GyOlPs/LhCujebH1y53DHpVeG6tFuPMimCMF2FTwDU4t45XV0bZEPmcR42samTurM6KdGME76k+oyML5XSPEJRcgDGM1LNfm2gDN86MQMjoM9KlkjeWMTW7EsBjDfxD0rMu5LdJAs4EabPnTPHWkr7HP7NT1iy1cXji23wKZDvG4DqB61dikWVV2tyBwM5FY9reW08alSygkgYOPzFWlsLiwJEYZrZuQVPzJ7fShx0sczcr+hswyg4z24OamZuMjmspZyuRIGB7Z9KsxzuPuqSnfjpShUcNOht8SuWfNk/uVWke6bO1QPxFSG4jC7kBf1welTfKQD611xkpbEbOxHxRSUVRJlSRkNO4BYhmyuMkjOamhkCwhuFXHpRLdR2lwS8bNlugPP1qvfSWV06ESt5Z5IXpXDOL5rMFa1zNv7ee8njltR5KqCryE8dePr1NXI9GFtta9HmuMlTu4PHf/Cof7Va31WGOKD/R1BAwOH9cVfvrn7VIHWRkjjBGzjnPetG2rIqClKL5UUtS1GAiK1iikkuevyjGPb3FDiR9vmSCKPALIByfamljCGkSFuRywGWIqptvLxN1uixR9S8hG7HrimoolTnBWStctTiySAyx2wy3ysIxhs9iMVDBYXSQI8kxikxufjJq1Z27QKoIL3DLkr1aqNzfXQ3WMZ8yfPXGNo9DnvQnd2Rp7NxhfqyTUhLNBEbS02hifmAz+JIq3caIGtGWO6Z5Qv8AEBtJrNj1C+W3FkqMssY6D+Ie9WLPVysex1dZj8pQg8kelWlYiDlsaugahG+mRo7APF8rDuCKzfEGoGbUrZ4jIgjBUSxrnk//AKqILSA2wN0PJ3Hb8jEMT3zircSgRiCwEcaryd3eldJkSlZ2ZmteXDtNdXURijwoVnGMn6e9bWl6sk9mjbhuPDD3qvfR210IkvIiGVdwUEgHPX64rIuNNSNxJp0zxk/wHnJ+tEZRZsqbjHmZva1ZWlzZGYRL5o/jAxn61n2scdtCPLb5ARlc5BPrWcdZuQvl3g2ADhVHJPrVKWWS5liaFmQE4GDz9abi2bQnGMe7Z2cV40qMvG7HFZWxNaZJJEELR8MGwcn0psV4bdo0u1aMOQC47VozSwWdm3loFU9FHJY1nOVtEhRhyv3ilb3dq1ykFzalJIsHGAMEentV7Wbx/IWNd0e4ZBHQ+xqhdwKIxeSlVkUAnBPQc4NJfajBeaW7bwrqMqrdc0JXM501Be67li0ndlgIG+ID5s9B6VqRaiEwJOB04HFYdpcb4zGigYGQezHtSpOzt8xHPAU96ppHNzOOxu3WzaJ4WCt7dGqxE26JWcYYjnFZVtK8GxWUSIPmZe6/StS3uUuU3oB9PSikrNmzmmkJRRRXQSZ99bNdSMVcRngA4z0qtLpIlRVjk8vacnA+965rWCZYn3o2Ac1k97lckdzBvrk2ZWIIMxY2sB0yKLOxmljdvtO5CcYZckfjUWvHbcuMc/L/ACrU0sf6IxH9/wDoK0lTioXCnJxl7oyKzkiiWMTZ2jGSKrf2TKBt+04XOeF6j061rkcUbM1jypGk5yn8RSFu4RcOBKvSQLzj0qSOBVZpAitO3DSYwSPSqF/q0trdyQRxIdmPmb6VTfVr8ruHyITwQnH51qqDaMeaKZrXVpNczxyLOIygIPy8kHtTf7Ld1BknVnDEqdvIp+jXxv0dZgBNHjJH8Q9ayb+eY6wxGQ6SBUGe1EaN3y9hqah70TVXTpBHKpm5k6ELjZ+tPh01Y4yu4l2GN+cED0rR24NO281nyoppN3Zm3GnSXSxB5xhDz8v3qT+y8/J5wCcFfl5B9c1pgUhX8aOVFJtR5ehymoPHKzQyQkMhKmQcFhVyz0S3eOG5T92SuVGKh19/+JkwxnCAVvWK4sbcY/5Zr/KtpwSgmupnTlaTSKR0vzBtlkDrnJVlyDSDSX8wN9owqnKrt6e3WtbZ6UuKwUUaTk5u7M42G5HSZllRxggispPCkSSBjdsyg5ClP/r10E9xBagfaJVTPQE8n8KRLiB7Z7iNxJGgJbaeRVpNbEKyMqDQvIkBW5yg6Ls/+vT/AOxWVyyXRAzkDb0pRr8LyIkVs7FyBliBip9ZvpdPjiaFVZnJB3dqr2cr2aJ54u7ITpk3n+b9qG0DAUJ/PmraRzRg7JBz14qtZakzaZLe3eDsbCqoxn0FZBm1HVncwFvl52q21V9qaov0sK8eh1fHpRUm5P8AIop3GNUEjA//AFVk32txQMY7VPOfOCxOFB/rSaxfHcLOFsDAMpHf2qnpgj+3Yk4j8tgxPQcYq401bmkRKo2+VFSbU7mdi7pDk/8ATMH+dS22t3EPDQxuhPIA2n9K1JIkZ5ZE24M8bL9AFH9aZKP9FvjGAZMLtYj7w28n8s1d4vSwve3uWrK+t78fuiVkA5jbr/8AXq0F9sVxyt5ZWSNijqeGB711em3g1C1WXGJFO2QehrKrS5dVsXTqc2j3MTxIALqEBQCUJOO/NWkRT4VIYcbSR9d1V/EjA36KeojH8zVubEXhhM8b1AH1zmtH8ESL+9IoeGlJ1B8Zx5R/mK6A6fbNdC7aEGYfxc/nisPQllEV5NCCZFj2pgc5NNtry7mvIFlnkOZACM4HWicXKTaYRmlFJo6YhQMuwX3JxUbTQxx+Y8yCPoGJ4NYWrQsl/J5pBEnzIM9B/kVXjgmuIJGDHyrdM5boPYVKpK12ynVadrHS280V1GZIG3RgkFiMdOtZ9xr1vExWGNpsfxZwKrGV4NAhjj4Mztk+wq1otjbvbGaaJZH3YG4ZAFLkjG7kLnk9EYV9P9suXuCu0tj5Qc4xXSXF0un6bFIV3OUVUX1OKwdTVV1CYIFVQ+AB24rQ8Q8GzX+EKf6VrJKTijOLcVJlKNNU1Qu6SOVzg4bao9q3VJ03SQ0vzSRpjGc5aqWg3QV3tWOFc7kPv3FWtdVjpxK9mBP0qJ/EotaFw0jzJ6mLY2L6teSSTykjrI/f2AqzZ2f2LWWsmYyQzoQw6ZHWpdAnhhWdJZFjJIYFjjIrXhuLa4L+Q6SMg+YjtTnOSbXQmEE0n1OSgiX+041XhRMAB7ZrU8T5P2dR0+b+lUdPO/UrfIyS4q74kObiEZ6IT+tW/wCJEhK1NmdMCui2yD7rSux/DitXw8mNOZl+80hzVeWOI+GIWdtrByU9zk8flWbaJqMkbCwMoXPzbWwM/WlJc8GvMqL5Zp+R11FS5T2orC5vY59IIpX1KeXOYZD075Jx+uKcdNhkd13SAAEEg+hHJ9uapSXslvdXsahSkkz7s/Uj+tK2qz7lZUTphgAcHnJz9cV0tSexgnFCwWSSztH5jALB5g5/iI4/WrC6ZCq2xkkkxMuQA3X5c4H45qtHfzxr5kcMa4UIXAPIGOKWHUblpI0EaNsPyqRx0x/TNJqQJxJU022aO3DO4a4ZlTPGCM8kfl+tS6GyxancQRcxMDt/A8VUbUZ/kDKhMbh1yO+Sf61Y0BGfUWfptQk/jSknyvmHFrmViHXiG1Ij+6gzVW4a8aCEXCyCBRiLIwtWNbf/AImc4xxgD9K2NVx/YW087VTGe3ShS5VFC5eZyI/Dc0bWbxIu142yT/ez/wDqrJ03L6lAe5lzVzw2SpunPQR/41W0cZ1W3HuTx9DRazkO91Eta8d2oY7CMf1rU0uBY9MiVlB8z5mB5zn/ACKx9bJOqSY5wAP0robVdtrCPSNf5VnPSCRcNZsy9eX57dQAoAJ46Ve0cY0+M+pJqlrbf6RGOMBOa0NMGLGED0P86Uv4aHH+IzmrxfN1OU56ykfrXQarZm8tCqf62P5k9/aufwZNSHTLT59+tdZyGz3qqr5eUmmr81zjomKkSKSrocgnsa6K51BDo32hkBMq7Nh9TxWPrcawak4UY3gOfbNE2Rottk/KZWx/n860klNJmcW43Qafphv1ZvNEcanBOMkmtmzsE02Cco5feuWJHoDVfQJY0sZFkkVSrlm3HHFLpskuoXd7Izv5BUoik8DPt+H61lNybaexpBRST6mXpOG1K374P9DUviMsb9AD0jH8zVaznFhqIklQ5iJDqPypuq3iX12Z4lZUChQG68VtZ86fSxldcjXUdqTMLKwj6KIi2Pck1s6SFTSYCuACCWP41Vv9Pe80q0kh5ljjHy/3gazIo9UkhNlCkqRMfmDLtA/E1DSnC1y1eM7tHVUVLlKKxubHLa3aG2vDKAfKnJYEdm7j+tR2ls+1XSXYxGeBngmuolhiuIGhnUNGw5HpXN3uh3NsS0GZ4s5BH3h9RW0KnMrN6mUoNO6GKb12baSy7iCwxg4qaGKd1k8ubOSwYgDnp0/CqAV1OGVlI7EYqS2gnk+SKGRz2wK1aM0JcQCEplieMnPBH+cV0Wh2rW1pvkGJJecHsvaotP0URsJrwh3BysYOQPrWrjLZzXPVqXXKjanTs7s5LVjv1Scdfnx/KtzXTt0gjtlRWDeuP7UmY5AEpP61b1bVlv1SKGNliBzz1Y9uK1cW+W3QzUkuYk0I4stQf0jx+hqLQU3anGfQMT+Va+l2P2XTjDMMPMDv9s9qyobK6tL2NRG+VcYkXpip5k+Yrla5SLV2/wCJpP8AUD9BXUR8RRjsFH8qwb3S7y51GWWOMbC/BLAZFb3HArOo1ZIumndsydcUrcxPjhkx+I//AF06LVorbTxHg+egIAxx9a05oY7iMxypuU8+4+lVI9JtIpA+1nI6BzkCkpxcbMHGSldHPI7W8wk24dCGw3rWtd61PHOscUScorZOTyRmtWWCGZg0sKOw6FlFLhVxhVB9QKcqsXq0JU5LRM5tLW71S5LyI3z/AHnYbQtbr2MDWQs8ERqMKe4PrVgsT360AH0qJVHLyLjTSMRfD0nmYe4Xy/UA5rZggjtYVhhGFXuepPqaeRgDJ49aa0sK/emQfjRKcp7jUYx2Irixtbtw1xCrN03Dgn8q5jWIo4b+SKBAiKAAPwro5dUsojzKWPoqk1gIravqzGNSEZtzE/wrWtHmV29jKryvRbnRQDbbQj0jH8qGJx7VK2AcDp0FRNXMzoWw+iiitjMUds04HBpBjilA5zxWJoYusXNxDO/lTMi5XofatHTZXktyzuWO4jP5Vi6//wAfTk8cr+PFa+kc2jdvn/oK6JpezRhH42XaOQePWlxjliB71E91bRZL3EY/4EKwsb3RRbRbNpWkk8x2Ztx+birMFhaWz74YFDjox5IqOTVrFP8Altu/3VNV31+2X/VxSP8AkK0tUfczvTRqYJp3OOtYTeImJwlsq/7zZoOqX8vESdf7keaPZSD2sehvAHHqKTG3riufKaxMfm879FpF0e/l/wBa6jPdnzT9mluxe0fRG81zbx8STxr9WFV31SzjJzLn/dUms9fDxb/WXAH+6tWl0O2BAd5G/HFK1NdQvPsIddtlzsjkb6gCq02vtnENuvtubNaH9n6fABvRB6F261YEcECbhHGijvtAp3gugWm+phHVdRl/1UY/4DHkimqutT95hn32CuhmmEEe5gTzgKo5JPYVX+3ZZV8sqzbflJwQST/hTUusYicO8jIj0a+k5mkUf7z5q5DorADzZh77V60+HUZpXkRo1R0cLtBycZwaIbq5kjdyrOEZSQqYI9VHr2ocpiUYDv7Dtc7naRiPfFWYYIbOLZAqxoTzzyT71XgS4e5tnlDhUj+Yk9/p60S2DS3bzlyPnVlXPBAx1/Wpbb0bLSS1SJ5Zo4kZ3cBY/v8AtTFkSZWMZyFOMioRpjlpnknLCb767eOuRT44IbKFkVwiFi2GPTPaoaVtCk3fUsUUYPpRWhI5ecUelIDil647VizQ57XVzcue+V/lWxo+Bakkfx/0FZGuEfaXBOOV/lWtpJJtWzx8/wDQV0T/AIaMY/xGZ0mkXs0jl2VVZiRucninx+HyCDJOOOwXOa152dYXMWN4GQW6VSFxd7olwrBgjMwGMAn0+lJTm9mNwitxqaBaJje8j/iBU66Xp0ALGFcd2djik05pyZvtCOPmJyx7+g9qg+yXsy3An8vbKd6AsfkYHj9KluV9ZBaPRF5BZoMokI6cgDv0pPt9uIw+4hC5QHHGf8Kii08IYHYjdGWLBRgHJyPyzT4tOghTbIxZfRjxj0/Wl7vVlaiC/Z2AWBtnl+bvJHTFRT38ot2kgEZ2uFJ+91GeKn82zt9oM0Y2rsHzZ49KgGpadCNsPIznCR9TQl5Cb7sVbmZrtjhjH5QIVRkZxnP9KfbxztpzqzN57htpbqPT6VC2uQjiOBz9cCmPrMp5WFFHuc1XJJ9Bc0V1JU03fHEJVC7JC2N27A9Mn3qzeWpvI1jaRo4wcsFHJrGm1a8J4dU+i1Ve+upAN9xJ6HDY/lV+zm2TzxSsjpXgQ2ywzuSFA+ctg5HfNQSNp6vG8kkRaIYVt2SK5sFtxDMXJ65OaZ905waao92S6vkdG2q6fGSUy7dyqf41E3iCPpHA7cdSQKw+QD+tKuMkYx61XsYk+1kaL+IJydqQIvuSTUbarevn96qeyqKoOvIKke4phbbz1Aq/Zx7EupLuST3l0/DXEpH+9iqE2WHzkt7k1aJzVab7uO9WkkZptvU7+iiiuE7yLdxjFJu9qKKOVCuyje6V9ukaQTeXux/DnGBj1q1axfZY/LLb+c5xiiiqu2rMVkncm8z2o8zHQYooqeVDuRu0rfcZF+q5/rUEkV85yt6ifSD/ABNFFPYW5A+m3kn3tTk/BMfyNQyaA0pBa8Y49Uz/AFooqueS2FyJgNAwf+PrPGP9X/8AXp40Mj/l6yPTy/8A69FFHtJdw5IiDQyDn7T9fk6/rTxo7f8APz/45/8AXooo9pIOSIw6GScm5+v7v/69IdBJ/wCXn/yH/wDXooo9pLuL2cQGglf+XrP1j/8Ar0HQSTk3PbH3P/r0UUe0l3D2cQ/sE4x9q/8AIf8A9egaCQMfavb/AFf/ANeiin7SXcPZx7ANBYHP2s/9+/8A69IfD2Tn7Tz/ANc//r0UUvaS7h7OPYafDrH/AJfP/IX/ANemP4XZxj7b/wCQv/r0UU/az7h7KC6G75v+z+tFFFRYs//Z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AutoShape 11" descr="data:image/jpeg;base64,/9j/4AAQSkZJRgABAQAAAQABAAD/2wBDABQODxIPDRQSEBIXFRQYHjIhHhwcHj0sLiQySUBMS0dARkVQWnNiUFVtVkVGZIhlbXd7gYKBTmCNl4x9lnN+gXz/2wBDARUXFx4aHjshITt8U0ZTfHx8fHx8fHx8fHx8fHx8fHx8fHx8fHx8fHx8fHx8fHx8fHx8fHx8fHx8fHx8fHx8fHz/wAARCAElAME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CSe4nFzKqzSAByANxwOat2srugLOxPuaz5gftc/wD10b+dWLSYJJtPeu5xTieQqjVR3ZpxSfNkjI9DTbhzuyuVX2pBjOetPcb1rBJXOpt2KjTOThGP51ZjJZOWOfrUSqF6DmpImGcYq5JNGcG09WSruwc1XkmK55P51M+ShxUF26lFUA7uO3SpilcubdtyFbxhMFdiPxq8kgass2zNIH9fatOKLYoPtVTUSKUpPcSZiCNpIqDzWJ4duPep5zgVXIAO7tSilYc5O5bhVpDhif61Wu5DEHAc5HvU+/agI/Ss6/yyURXvDnK0Suk9w2T58mB/tmrVsbiVMmRwOxLGqkZVQF6itOM7UXArWdktjnpNye4zbKB80rgf7xqs3nbyftEoX03mrzDehz+VVoIGnk2k7QOTURtuzSblokU9900u1J5iD33mrgMyDbJJJn/eNPa3MDNg529qjaXI46+9U7PZBHmW7H/aiinc7Z+tQG5kbnzWAPT5jVa4kJkxwcelEELyt6KPWqUEtTKc5N2TJfNuGbAnk/BzRLJPH8vny/XeaspCEO4LmmT7HGCMEVOly4qSWrNnA9BRSUVwHsHO3QKXUx7F2P61EpJartxtlmlU9Q5/nVQ4DY75xmvSi9Dwqi95mjZzbwVbqKuCQDtWZPEbLY6PnPBB708SmQDB4NZyinqjeEmlyvcnllCt9aRZNuCaaVXbnqaRmDAUJENtMvxNuANJMqnk1FFKqrjPNKW3gk1nZpm/MmhPlXoanRvkyaz5LpAxQDkVPbymRATwKqUXYiE03ZEr5cc5way7vUoYm2LhsHHXr9Kl1y/FtbiKM4eQZY+i/wD16xLfTzIoeZtpIyB6Vk5taI6oUlLVnSoyS2qSxHehHUdvaobwEW/AJJNY1rc3Glzld+Vfqp6MP8a6CKaO6hWSLlT1B7GqhPUzq07LQr2lquwNIvze9aQQYAAqNFGQO1T7Oac5XZNOFkV7heOKgRWjO5WIb1q7ImTioWQ7gFHFEWKUdbkOT1k5JqJkXaTgZFXPs24fMaztQ3RtsHT1FXHV6EzvGN2VhGGkOelWovvbUG0VVQgc5NW0UhM45PpWsjlpq7J2fbGdnOKbOYHtVJA3frmhMAfN+VR3DAHKgYFZJanRKXKjV5oooriPWsYFxxdy47uefxqOYFvmxz3p8rf6XMD/AM9G/nTutektEeJLVsrNI7AbmJA6Zp8LlWxnGelJImw8dDTKvoZ3aZdEhPWohIUkpY2yAe460TnIBx0qVoypaq4qyt5mfXirKyFEOTye1Z4J7VcjTzCpPPrSkh029imQQSTVmCZ4omdwdijJNWmt42kVn6DoPWnzx+baTIg3EqcCplP3S6dNqZy0tw1xfq7DzDv6H36Vsi0u2V2YquzGRWbb22bkybcYXhemDWyqJPbrvfbKDlsnr71wnrGVqVo4i3yPlvvLjuKn0KRw5Ts4z+NLfMihgPmZ/lUd6kslEVwWTGwKEX39TVwV5GVVpQdzdhTnrVnGKgtiPrVmRgRxTluRBe6QnkmlRec0dakAwKGwSExjmq80SS5DAHtVh+Bio6E7ahJJ6Mz201N26M4x1FSJCR98cVdYYFVpm2IW/KtOZy0MXCMNTPvX2NtQ8/yqmWOKWXczlmPzGkRGc4HTvXVFWRwSk5s6SijNFeUfQnN3X/H3N/10b+dPhfcMHrRdKRdSk93OPzqIZBz3r1UrxR4EnaTLDKGGDVZl2nBFWo2DjnrTZY9wyOooWg5K6uiGJtjexq0sZkbYOSegqpirVtKVIK/eX9aJeQoNXsyGaF4JCjD6YqW1kZdw7VLcN5pMjcY4A7CoUGHAU9etLeOoP3Z6E08rBBtp8EsjAHIAXliegFSm3XyvnOB61Vutp/0eIYjxz/tVhKaSsdUKMpSvfQoXd2r3/wBoiXYg4z03+9VzrSbmHkHA9GovULkxqNzgduwxWY0XzKqAt/u8muZnoJWVizLd+fJv2H/Z56Vp6fdBsJJk7ehH1rIgikGcxDHQ7uK1rMFQVZFX0xzRGTi7oU4KatI6ODakYKnKnvT3nUcZrMhvtgAkyS3Ix/OpJCXcFDu44IraHvM5al6a02NGJt1T5AFUIn8tck80x7xQSM8mjkbYKooq7LxbJzSqO5rGS4llm2ISRWmsuFAY9KJQcRQqqZNIuE3E9Kxr6UuwAb5fQVcubwKNmeKzGzLJxzWlKFtWYYion7sSNYzI3GTVkIETAqSOLylxjn1olKqm5hWjldmcYcquzSooorzj2zJnUNLICM/Mf51FDb+ZNsbheue9Slg91KjHGHP481ZigLMAuR/tV6F+VHiuKlIzZFMExUHJHep0YMu4VbOnoud+XJ/izzVV7d7eTKjKGmpKQnCUHqtCCaPB3AcGmRttYEVeMQZR79qqSRGNtrA1ad9DOcXHVE5G5eOhFV1Ox+e1T2rfwt+FLcRYIYD8KSdnZjkuaPMg1C522Klc/M1ULa5HlRxSSjzOSueuM02+Mm9I2XCD1PGPWskFbjUIywwpcBR6DNcM2nJ2PXpJqCuaLzwxqZGGGdioyT8w7/hVaTUZIzthVIkI4IXqaddbjcOrR7xnjHaqEp8yQBRjt8xqDQtQyG5bEsju7cKK0zarZlGMwxnDZ6A96x1fyQFj5z14qSeW4uI3Fy2SB8oPWgDQuJnN2rMcoVBQjjPbFXYXeONcMCD0xVWyjWO2jWfDMikgddvtVqxAmlIUcdxnpWlOVpGNeHPTaRbBbaN31qpKxaQmtCSH5Oc1Xjsyz45Irri0jzKkZO0ULaRsBnHJqzLGyp97mpo08teBwKQlic4rNyu7nQocsbGU4dXwVJJ7jvVqJPLXJHPvWgkQ6svPanOq7eeaHU6ExoWd7mez7V3HOBVOVzI2efpWzEUGdwFRi3DMSowKcZpCqUpS2ZYopmaK4bHr3KYslaV3fJJYkfnV2PgYNIRkccGm+ZtOCa6HJyVjhUFBk+MjB6VDJEc+oNPSYdCakyCKnWJbSkimo8sgbOPXHSnTQpMmD+BqZ1wOnFV2Z1fAxtNWnfVGbVlZkMccMcbKeG9+vtUojPl7iOAM+9K6fxbQTSxyuFbAB4OBVNsiMUnY5m+a4ltziLOTldvXb3zUdjDuvDujx5aZz2z9PWnzyEq207ct0HajTQ6rcncWJxz/ADrmO8gubwvcMsSgMOMn2rPeRjMZGAJPOB0qwZI47osqHpz9e9V5G/engYPYenWgBVYRIGALFjnOfTtU6Wsk6NKe+SAaqMcuAOAOntWtaySCF3kG4DIPr0oAW0Yoqys5BPDKe49au2Cumoqqtg7unqtVtPs7i6idoPlHTexxk1tabYTxyRvcKMIDhlOd3pQhPYuyKWfgcipI4toB5GakQZOcU5mxxWzl0OZQW5C+ScDoKckZ6kU9V55p5IFK5Sj3G4wOajK7jk04tnrQo9aNgtcRYsnJFShQOnSkzjvTGkz06etLVhoiGilorI6QfBUY4NM8rcPmoYMG54z0pyuRwea1TsjmcbvUi8kRZIJxVgYSIEHNKMEcUhiHUUOV9xqFthwYMKglR85HSnjKmpRhhSTsNxuRR5I5pfLCHOcDqTS7ChyKeSPLY+gNFxqJh6lqVvbxeXbW2EJxk8ZqhC0LI/kgjf8AMyk4wag1KVDjaMndxUdnPuuEjfCl1wDjGfaoNSxbx2nkTLOF8zOTvHJ9MfjisLOW6nA6euKvakv75gxPynr159KqAjfnYCT04oAF/wBYAozngVqDMcacnb3GOQay4HUOzMTjoMDk1r3Uohso1RRmYYBHUfhQBLFcyCGIIXGQTtU981p6ZfzfaBC7lweDk5rnoXbyYwDgoSuO+a1bGQx3CIowQQcdc0AdQSEFMXlwTzQ+WbFO4QVRlYdI4qBm3GnHLUoXH1prQLXEUY69acpQk7jUbv6VGFLHjmmK1hXOWODxQuW+nrTlhHepNlHMLkIqKKKyOgGbIAYZA6U3Z6UipKWJA49+lLHKjZ2sGA6leRRdoVkKMj2qVX9aQEHoc0pQHpTvcmw7Aam7SvSl2Oi7qA+etAWFVgwwaZNuSGRl6hTinle4oBB+VhwaY7HCXyEL1HU7j+NJBdQ2tqTJaia4yAjFuF75Irf1fRpZI2+zruydwPce1c3cq5kMcsBjmUBSMYzjoaQyNXklfJEYZjkg9KnuI5rdY7h41B+6FHSoY1kllVQB5hwF3cVqzxhY4PMILJICy9TQBD9haKETSpCWPJU8j9DVe71GSRNjwRgngMnYe1bpjgNuzEbQTkcdq5y6MZlJU78nlu2PagC2CAi5UHABODxk9f6VatJE+0IUZgqjOT0oudFvl8tETzEdd6lOgz2Oa3NL0lLGMSXO2Sc9uy0AaSf6tWb7xAJpOWo5c5PShnAGF5NBNh3Cio2YtQAx608bVoCw1YyRzT8BR6VGZcdKYWLe9AyVpP7tJuLHGc0kcLNyeBVmNEj6DPuaAsU6KbRSGWcBodrqCpGCDzmoJiI4GKgKg6cVYXGxfpTJAGBVhkEdD0pjK0TCWNZFHBH5VIrsOvSqcEn2aeRWj8uMkE4Hyr71fyrdwRU3AeJdwwaTaGPFNKg9OKbtI5FMVh4ynPWl3Bj0waaGfIBAH1qhe6mkTERkccFvepc0txpNl+SZYf8AWtVOS4SWUMVBx04rMaWd1DTRiRy2CFPKjsar3WoG3VVjhd3OATtONx96xlKUtEU4uG6J7rTLSW7adZjGDyY0HAb69qhv4kjjJictIfuknJHtQ1tLCiztKH3czL/db29atWmGiy0SMTnGRmiM2nq7mvLCVPmW5PDAbuDKOEXuT3PpVJvCjTRnN5Grk/LhKutJNFEwZRs6KijpUct0FjSRiyqANpGcVLrSvoJUka8O5IkjY5ZFCnHc4p4Qt8zdPSq2lAsjs4wz/MATzirpIDYYHP6VvCd1qZSWuhEcnhRilwEHJyakOSOBio2j2nJNWTYN7OcKKbtYnninrIsfQZqNpiSSByaLjsSLCO5py4DYVSffsKaiMw3SnC+lIbqNBtA59jQBYz6mgmqqMXJJGM9qnQbBjv3piKtFFFICdWG0fSlYYGTTQuVH0pcHAGelMdiJ442PzqGU80wRCFAm/wCXsxqcrUN0qvbOpO1cdR2pPRAxVVj935vcGoTehJNkiMjDsaijnMVuYbUZIH3z3P0qtaK6w5vlKOezHJAFczqSbFq7WL1zeqioEYFpQQoAzWdDbxwHDkSMeBlRwKjmmklDNabIIOQ3Hzn1xUMME1rIxuJd8Q5CD7yg+tKTvextCKT/AHmxJ5UkQYojOpByu/k+lVrxdQWGNXaJYmbDEHLLz0qzC0kqzB1KSE/u8nBI5qOBJ7+GSJibfaf4h1I7Uk7M0qUkouUpFe4uYowpnJVGOAKlt7qGUYhdgUIORyBWbLZXV85aSF0ghBBPTnvVuzhWCyWO1zK8hLMF54rRxW5zxm1T5e5rJPE7kSuUIAIA4zUss0s9o0GxHX+ANx0NY94d9kFKkkHMfru9Ku7hOii5lMfl52KnfjrWaWl0XUpqnJXehNb27+eXkdi452KcAfjUkOq3cVw9tJbtMi8rKBjI9/eqCPBIWIuH2ocEA1bluGVUMZ+RfvkH5iMcYosF6S+FmjeXf+gGRMqX+XaeoqHTWYxu0rHy41qg1xHdoJIXJjDdD1/zmtKzJjjBIK5OeR1pub3M3F89mM+1q75wRGOg7mla8PO0Ae9N1GREKsU+R+MjqDTYYDIoYdD3reE1JD62FDzzYXcSo7CrEVuVwWGPc0+IGFcA4PoRSPG7jc7tk9qu4EwYIh2DcfU1EJWc8mlWBnA3HgdqnjhRCB+dMRBRSUUhE69B9KCQqlmOFHJqnPepCdi/M4HPoKrXUslxGChxgdP4TWcqkY6A2WF1SKSQxxqT/tdqbe3LNaOIlDPx06fjWbBcIpKSJhl4ZRVfU7z7PAzxjaT1/wDrVjzzlKwk31NKKZrcD5FUt97Z0zTXmQRSSzMEUcDPc1BYyStpcU18BvK8Y4O3sT71WmiivJPNyZrbbtVeQFPc1NktGb0lzO0RsUsnzIuC8h3RpnlgafcC23u94PLumzlA/wB7jgcdfSorSaOaaSGOf95FyspGSF44FXYZzvlhZFlYDLS4AyD0/GqtYirUb919Cgb1J4ykq7HQZMbfKyj2NaMllfSxxTwBI0IGUkbDH3rPnitLuUkAecGwpPJyOgPtV+W+kjVWuCOnzD+77CjRbGvLKvbmK1zLcWUg5aXcwDgjGzPf6VdsbZPtXKpEzpkyRjbuHpV6wU3EQlkwxcEbhwMdqy9UFxaQYif/AEhGzGO7j0/Kqtc51eDsXb+0itVjkRsKzbSDzn6VlHyorkm5QtjorcBaktpZ21G3l1AhFVSyoOzdMmlvzHLes8tsxBUYfbnNJpbo6Iz9svZt/MZDY2ExuZoGaMry2GyOlPs/LhCujebH1y53DHpVeG6tFuPMimCMF2FTwDU4t45XV0bZEPmcR42samTurM6KdGME76k+oyML5XSPEJRcgDGM1LNfm2gDN86MQMjoM9KlkjeWMTW7EsBjDfxD0rMu5LdJAs4EabPnTPHWkr7HP7NT1iy1cXji23wKZDvG4DqB61dikWVV2tyBwM5FY9reW08alSygkgYOPzFWlsLiwJEYZrZuQVPzJ7fShx0sczcr+hswyg4z24OamZuMjmspZyuRIGB7Z9KsxzuPuqSnfjpShUcNOht8SuWfNk/uVWke6bO1QPxFSG4jC7kBf1welTfKQD611xkpbEbOxHxRSUVRJlSRkNO4BYhmyuMkjOamhkCwhuFXHpRLdR2lwS8bNlugPP1qvfSWV06ESt5Z5IXpXDOL5rMFa1zNv7ee8njltR5KqCryE8dePr1NXI9GFtta9HmuMlTu4PHf/Cof7Va31WGOKD/R1BAwOH9cVfvrn7VIHWRkjjBGzjnPetG2rIqClKL5UUtS1GAiK1iikkuevyjGPb3FDiR9vmSCKPALIByfamljCGkSFuRywGWIqptvLxN1uixR9S8hG7HrimoolTnBWStctTiySAyx2wy3ysIxhs9iMVDBYXSQI8kxikxufjJq1Z27QKoIL3DLkr1aqNzfXQ3WMZ8yfPXGNo9DnvQnd2Rp7NxhfqyTUhLNBEbS02hifmAz+JIq3caIGtGWO6Z5Qv8AEBtJrNj1C+W3FkqMssY6D+Ie9WLPVysex1dZj8pQg8kelWlYiDlsaugahG+mRo7APF8rDuCKzfEGoGbUrZ4jIgjBUSxrnk//AKqILSA2wN0PJ3Hb8jEMT3zircSgRiCwEcaryd3eldJkSlZ2ZmteXDtNdXURijwoVnGMn6e9bWl6sk9mjbhuPDD3qvfR210IkvIiGVdwUEgHPX64rIuNNSNxJp0zxk/wHnJ+tEZRZsqbjHmZva1ZWlzZGYRL5o/jAxn61n2scdtCPLb5ARlc5BPrWcdZuQvl3g2ADhVHJPrVKWWS5liaFmQE4GDz9abi2bQnGMe7Z2cV40qMvG7HFZWxNaZJJEELR8MGwcn0psV4bdo0u1aMOQC47VozSwWdm3loFU9FHJY1nOVtEhRhyv3ilb3dq1ykFzalJIsHGAMEentV7Wbx/IWNd0e4ZBHQ+xqhdwKIxeSlVkUAnBPQc4NJfajBeaW7bwrqMqrdc0JXM501Be67li0ndlgIG+ID5s9B6VqRaiEwJOB04HFYdpcb4zGigYGQezHtSpOzt8xHPAU96ppHNzOOxu3WzaJ4WCt7dGqxE26JWcYYjnFZVtK8GxWUSIPmZe6/StS3uUuU3oB9PSikrNmzmmkJRRRXQSZ99bNdSMVcRngA4z0qtLpIlRVjk8vacnA+965rWCZYn3o2Ac1k97lckdzBvrk2ZWIIMxY2sB0yKLOxmljdvtO5CcYZckfjUWvHbcuMc/L/ACrU0sf6IxH9/wDoK0lTioXCnJxl7oyKzkiiWMTZ2jGSKrf2TKBt+04XOeF6j061rkcUbM1jypGk5yn8RSFu4RcOBKvSQLzj0qSOBVZpAitO3DSYwSPSqF/q0trdyQRxIdmPmb6VTfVr8ruHyITwQnH51qqDaMeaKZrXVpNczxyLOIygIPy8kHtTf7Ld1BknVnDEqdvIp+jXxv0dZgBNHjJH8Q9ayb+eY6wxGQ6SBUGe1EaN3y9hqah70TVXTpBHKpm5k6ELjZ+tPh01Y4yu4l2GN+cED0rR24NO281nyoppN3Zm3GnSXSxB5xhDz8v3qT+y8/J5wCcFfl5B9c1pgUhX8aOVFJtR5ehymoPHKzQyQkMhKmQcFhVyz0S3eOG5T92SuVGKh19/+JkwxnCAVvWK4sbcY/5Zr/KtpwSgmupnTlaTSKR0vzBtlkDrnJVlyDSDSX8wN9owqnKrt6e3WtbZ6UuKwUUaTk5u7M42G5HSZllRxggispPCkSSBjdsyg5ClP/r10E9xBagfaJVTPQE8n8KRLiB7Z7iNxJGgJbaeRVpNbEKyMqDQvIkBW5yg6Ls/+vT/AOxWVyyXRAzkDb0pRr8LyIkVs7FyBliBip9ZvpdPjiaFVZnJB3dqr2cr2aJ54u7ITpk3n+b9qG0DAUJ/PmraRzRg7JBz14qtZakzaZLe3eDsbCqoxn0FZBm1HVncwFvl52q21V9qaov0sK8eh1fHpRUm5P8AIop3GNUEjA//AFVk32txQMY7VPOfOCxOFB/rSaxfHcLOFsDAMpHf2qnpgj+3Yk4j8tgxPQcYq401bmkRKo2+VFSbU7mdi7pDk/8ATMH+dS22t3EPDQxuhPIA2n9K1JIkZ5ZE24M8bL9AFH9aZKP9FvjGAZMLtYj7w28n8s1d4vSwve3uWrK+t78fuiVkA5jbr/8AXq0F9sVxyt5ZWSNijqeGB711em3g1C1WXGJFO2QehrKrS5dVsXTqc2j3MTxIALqEBQCUJOO/NWkRT4VIYcbSR9d1V/EjA36KeojH8zVubEXhhM8b1AH1zmtH8ESL+9IoeGlJ1B8Zx5R/mK6A6fbNdC7aEGYfxc/nisPQllEV5NCCZFj2pgc5NNtry7mvIFlnkOZACM4HWicXKTaYRmlFJo6YhQMuwX3JxUbTQxx+Y8yCPoGJ4NYWrQsl/J5pBEnzIM9B/kVXjgmuIJGDHyrdM5boPYVKpK12ynVadrHS280V1GZIG3RgkFiMdOtZ9xr1vExWGNpsfxZwKrGV4NAhjj4Mztk+wq1otjbvbGaaJZH3YG4ZAFLkjG7kLnk9EYV9P9suXuCu0tj5Qc4xXSXF0un6bFIV3OUVUX1OKwdTVV1CYIFVQ+AB24rQ8Q8GzX+EKf6VrJKTijOLcVJlKNNU1Qu6SOVzg4bao9q3VJ03SQ0vzSRpjGc5aqWg3QV3tWOFc7kPv3FWtdVjpxK9mBP0qJ/EotaFw0jzJ6mLY2L6teSSTykjrI/f2AqzZ2f2LWWsmYyQzoQw6ZHWpdAnhhWdJZFjJIYFjjIrXhuLa4L+Q6SMg+YjtTnOSbXQmEE0n1OSgiX+041XhRMAB7ZrU8T5P2dR0+b+lUdPO/UrfIyS4q74kObiEZ6IT+tW/wCJEhK1NmdMCui2yD7rSux/DitXw8mNOZl+80hzVeWOI+GIWdtrByU9zk8flWbaJqMkbCwMoXPzbWwM/WlJc8GvMqL5Zp+R11FS5T2orC5vY59IIpX1KeXOYZD075Jx+uKcdNhkd13SAAEEg+hHJ9uapSXslvdXsahSkkz7s/Uj+tK2qz7lZUTphgAcHnJz9cV0tSexgnFCwWSSztH5jALB5g5/iI4/WrC6ZCq2xkkkxMuQA3X5c4H45qtHfzxr5kcMa4UIXAPIGOKWHUblpI0EaNsPyqRx0x/TNJqQJxJU022aO3DO4a4ZlTPGCM8kfl+tS6GyxancQRcxMDt/A8VUbUZ/kDKhMbh1yO+Sf61Y0BGfUWfptQk/jSknyvmHFrmViHXiG1Ij+6gzVW4a8aCEXCyCBRiLIwtWNbf/AImc4xxgD9K2NVx/YW087VTGe3ShS5VFC5eZyI/Dc0bWbxIu142yT/ez/wDqrJ03L6lAe5lzVzw2SpunPQR/41W0cZ1W3HuTx9DRazkO91Eta8d2oY7CMf1rU0uBY9MiVlB8z5mB5zn/ACKx9bJOqSY5wAP0robVdtrCPSNf5VnPSCRcNZsy9eX57dQAoAJ46Ve0cY0+M+pJqlrbf6RGOMBOa0NMGLGED0P86Uv4aHH+IzmrxfN1OU56ykfrXQarZm8tCqf62P5k9/aufwZNSHTLT59+tdZyGz3qqr5eUmmr81zjomKkSKSrocgnsa6K51BDo32hkBMq7Nh9TxWPrcawak4UY3gOfbNE2Rottk/KZWx/n860klNJmcW43Qafphv1ZvNEcanBOMkmtmzsE02Cco5feuWJHoDVfQJY0sZFkkVSrlm3HHFLpskuoXd7Izv5BUoik8DPt+H61lNybaexpBRST6mXpOG1K374P9DUviMsb9AD0jH8zVaznFhqIklQ5iJDqPypuq3iX12Z4lZUChQG68VtZ86fSxldcjXUdqTMLKwj6KIi2Pck1s6SFTSYCuACCWP41Vv9Pe80q0kh5ljjHy/3gazIo9UkhNlCkqRMfmDLtA/E1DSnC1y1eM7tHVUVLlKKxubHLa3aG2vDKAfKnJYEdm7j+tR2ls+1XSXYxGeBngmuolhiuIGhnUNGw5HpXN3uh3NsS0GZ4s5BH3h9RW0KnMrN6mUoNO6GKb12baSy7iCwxg4qaGKd1k8ubOSwYgDnp0/CqAV1OGVlI7EYqS2gnk+SKGRz2wK1aM0JcQCEplieMnPBH+cV0Wh2rW1pvkGJJecHsvaotP0URsJrwh3BysYOQPrWrjLZzXPVqXXKjanTs7s5LVjv1Scdfnx/KtzXTt0gjtlRWDeuP7UmY5AEpP61b1bVlv1SKGNliBzz1Y9uK1cW+W3QzUkuYk0I4stQf0jx+hqLQU3anGfQMT+Va+l2P2XTjDMMPMDv9s9qyobK6tL2NRG+VcYkXpip5k+Yrla5SLV2/wCJpP8AUD9BXUR8RRjsFH8qwb3S7y51GWWOMbC/BLAZFb3HArOo1ZIumndsydcUrcxPjhkx+I//AF06LVorbTxHg+egIAxx9a05oY7iMxypuU8+4+lVI9JtIpA+1nI6BzkCkpxcbMHGSldHPI7W8wk24dCGw3rWtd61PHOscUScorZOTyRmtWWCGZg0sKOw6FlFLhVxhVB9QKcqsXq0JU5LRM5tLW71S5LyI3z/AHnYbQtbr2MDWQs8ERqMKe4PrVgsT360AH0qJVHLyLjTSMRfD0nmYe4Xy/UA5rZggjtYVhhGFXuepPqaeRgDJ49aa0sK/emQfjRKcp7jUYx2Irixtbtw1xCrN03Dgn8q5jWIo4b+SKBAiKAAPwro5dUsojzKWPoqk1gIravqzGNSEZtzE/wrWtHmV29jKryvRbnRQDbbQj0jH8qGJx7VK2AcDp0FRNXMzoWw+iiitjMUds04HBpBjilA5zxWJoYusXNxDO/lTMi5XofatHTZXktyzuWO4jP5Vi6//wAfTk8cr+PFa+kc2jdvn/oK6JpezRhH42XaOQePWlxjliB71E91bRZL3EY/4EKwsb3RRbRbNpWkk8x2Ztx+birMFhaWz74YFDjox5IqOTVrFP8Altu/3VNV31+2X/VxSP8AkK0tUfczvTRqYJp3OOtYTeImJwlsq/7zZoOqX8vESdf7keaPZSD2sehvAHHqKTG3riufKaxMfm879FpF0e/l/wBa6jPdnzT9mluxe0fRG81zbx8STxr9WFV31SzjJzLn/dUms9fDxb/WXAH+6tWl0O2BAd5G/HFK1NdQvPsIddtlzsjkb6gCq02vtnENuvtubNaH9n6fABvRB6F261YEcECbhHGijvtAp3gugWm+phHVdRl/1UY/4DHkimqutT95hn32CuhmmEEe5gTzgKo5JPYVX+3ZZV8sqzbflJwQST/hTUusYicO8jIj0a+k5mkUf7z5q5DorADzZh77V60+HUZpXkRo1R0cLtBycZwaIbq5kjdyrOEZSQqYI9VHr2ocpiUYDv7Dtc7naRiPfFWYYIbOLZAqxoTzzyT71XgS4e5tnlDhUj+Yk9/p60S2DS3bzlyPnVlXPBAx1/Wpbb0bLSS1SJ5Zo4kZ3cBY/v8AtTFkSZWMZyFOMioRpjlpnknLCb767eOuRT44IbKFkVwiFi2GPTPaoaVtCk3fUsUUYPpRWhI5ecUelIDil647VizQ57XVzcue+V/lWxo+Bakkfx/0FZGuEfaXBOOV/lWtpJJtWzx8/wDQV0T/AIaMY/xGZ0mkXs0jl2VVZiRucninx+HyCDJOOOwXOa152dYXMWN4GQW6VSFxd7olwrBgjMwGMAn0+lJTm9mNwitxqaBaJje8j/iBU66Xp0ALGFcd2djik05pyZvtCOPmJyx7+g9qg+yXsy3An8vbKd6AsfkYHj9KluV9ZBaPRF5BZoMokI6cgDv0pPt9uIw+4hC5QHHGf8Kii08IYHYjdGWLBRgHJyPyzT4tOghTbIxZfRjxj0/Wl7vVlaiC/Z2AWBtnl+bvJHTFRT38ot2kgEZ2uFJ+91GeKn82zt9oM0Y2rsHzZ49KgGpadCNsPIznCR9TQl5Cb7sVbmZrtjhjH5QIVRkZxnP9KfbxztpzqzN57htpbqPT6VC2uQjiOBz9cCmPrMp5WFFHuc1XJJ9Bc0V1JU03fHEJVC7JC2N27A9Mn3qzeWpvI1jaRo4wcsFHJrGm1a8J4dU+i1Ve+upAN9xJ6HDY/lV+zm2TzxSsjpXgQ2ywzuSFA+ctg5HfNQSNp6vG8kkRaIYVt2SK5sFtxDMXJ65OaZ905waao92S6vkdG2q6fGSUy7dyqf41E3iCPpHA7cdSQKw+QD+tKuMkYx61XsYk+1kaL+IJydqQIvuSTUbarevn96qeyqKoOvIKke4phbbz1Aq/Zx7EupLuST3l0/DXEpH+9iqE2WHzkt7k1aJzVab7uO9WkkZptvU7+iiiuE7yLdxjFJu9qKKOVCuyje6V9ukaQTeXux/DnGBj1q1axfZY/LLb+c5xiiiqu2rMVkncm8z2o8zHQYooqeVDuRu0rfcZF+q5/rUEkV85yt6ifSD/ABNFFPYW5A+m3kn3tTk/BMfyNQyaA0pBa8Y49Uz/AFooqueS2FyJgNAwf+PrPGP9X/8AXp40Mj/l6yPTy/8A69FFHtJdw5IiDQyDn7T9fk6/rTxo7f8APz/45/8AXooo9pIOSIw6GScm5+v7v/69IdBJ/wCXn/yH/wDXooo9pLuL2cQGglf+XrP1j/8Ar0HQSTk3PbH3P/r0UUe0l3D2cQ/sE4x9q/8AIf8A9egaCQMfavb/AFf/ANeiin7SXcPZx7ANBYHP2s/9+/8A69IfD2Tn7Tz/ANc//r0UUvaS7h7OPYafDrH/AJfP/IX/ANemP4XZxj7b/wCQv/r0UU/az7h7KC6G75v+z+tFFFRYs//Z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2757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7" name="Text Box 2"/>
          <p:cNvSpPr txBox="1">
            <a:spLocks noChangeArrowheads="1"/>
          </p:cNvSpPr>
          <p:nvPr/>
        </p:nvSpPr>
        <p:spPr bwMode="auto">
          <a:xfrm>
            <a:off x="3047988" y="6582250"/>
            <a:ext cx="3020379" cy="184666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600" dirty="0">
                <a:solidFill>
                  <a:srgbClr val="FFFFFF"/>
                </a:solidFill>
                <a:latin typeface="Verdana" pitchFamily="34" charset="0"/>
                <a:hlinkClick r:id="rId3"/>
              </a:rPr>
              <a:t>http://www.bbc.com/autos/story/20170104-building-a-better-food-truck</a:t>
            </a:r>
            <a:endParaRPr lang="en-US" sz="600" dirty="0">
              <a:solidFill>
                <a:srgbClr val="FFFFFF"/>
              </a:solidFill>
              <a:latin typeface="Verdan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50" y="804863"/>
            <a:ext cx="8343900" cy="524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8800" y="990600"/>
            <a:ext cx="1603828" cy="769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6355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86651" y="2689600"/>
            <a:ext cx="7358743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b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ecause it’s the food we got used to eating </a:t>
            </a:r>
          </a:p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as a child</a:t>
            </a: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9062317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3237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76200"/>
            <a:ext cx="9144000" cy="6944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83846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86651" y="2529946"/>
            <a:ext cx="7358743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In addition, some people just  like to try new foods </a:t>
            </a:r>
          </a:p>
          <a:p>
            <a:pPr algn="ctr"/>
            <a:r>
              <a:rPr lang="en-US" sz="4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(“food </a:t>
            </a:r>
            <a:r>
              <a:rPr lang="en-US" sz="4400" dirty="0" err="1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neophilia</a:t>
            </a:r>
            <a:r>
              <a:rPr lang="en-US" sz="4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”)</a:t>
            </a:r>
          </a:p>
          <a:p>
            <a:pPr algn="ctr"/>
            <a:endParaRPr lang="en-US" sz="1400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and some people don’t</a:t>
            </a:r>
          </a:p>
          <a:p>
            <a:pPr algn="ctr"/>
            <a:r>
              <a:rPr lang="en-US" sz="4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(“food </a:t>
            </a:r>
            <a:r>
              <a:rPr lang="en-US" sz="4400" dirty="0" err="1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neophobia</a:t>
            </a:r>
            <a:r>
              <a:rPr lang="en-US" sz="44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”)</a:t>
            </a:r>
          </a:p>
        </p:txBody>
      </p:sp>
      <p:sp>
        <p:nvSpPr>
          <p:cNvPr id="7" name="Rectangle 6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29686185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56025" y="2486404"/>
            <a:ext cx="7589692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If children start eating a variety of foods early in life</a:t>
            </a:r>
          </a:p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they tend to enjoy trying new foods when they are adults</a:t>
            </a:r>
            <a:endParaRPr lang="en-US" sz="3600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16664673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632817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 smtClean="0">
                <a:solidFill>
                  <a:srgbClr val="FFFFFF"/>
                </a:solidFill>
              </a:rPr>
              <a:t>Kyle Books (2006)</a:t>
            </a:r>
            <a:endParaRPr lang="en-US" sz="1200" dirty="0">
              <a:solidFill>
                <a:srgbClr val="FFFFFF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41510" y="261282"/>
            <a:ext cx="5661279" cy="594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5419654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86651" y="2820226"/>
            <a:ext cx="7358743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because of advertising</a:t>
            </a:r>
          </a:p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and</a:t>
            </a:r>
          </a:p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peer pressure . . .</a:t>
            </a: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22306635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9108" name="Rectangle 6"/>
          <p:cNvSpPr>
            <a:spLocks noChangeArrowheads="1"/>
          </p:cNvSpPr>
          <p:nvPr/>
        </p:nvSpPr>
        <p:spPr bwMode="auto">
          <a:xfrm>
            <a:off x="6629400" y="1763714"/>
            <a:ext cx="155683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solidFill>
                  <a:srgbClr val="000000"/>
                </a:solidFill>
                <a:latin typeface="Arial" charset="0"/>
              </a:rPr>
              <a:t>July 19, 2009</a:t>
            </a:r>
          </a:p>
        </p:txBody>
      </p:sp>
      <p:pic>
        <p:nvPicPr>
          <p:cNvPr id="6156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6031" y="286669"/>
            <a:ext cx="3959923" cy="594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12672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86651" y="2602516"/>
            <a:ext cx="7358743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b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ecause of food fads, and diet fads . . .</a:t>
            </a: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40885326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914" y="471663"/>
            <a:ext cx="8133347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1306287" y="6473318"/>
            <a:ext cx="651691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000000"/>
                </a:solidFill>
                <a:hlinkClick r:id="rId4"/>
              </a:rPr>
              <a:t>https://</a:t>
            </a:r>
            <a:r>
              <a:rPr lang="en-US" sz="1200" dirty="0" smtClean="0">
                <a:solidFill>
                  <a:srgbClr val="000000"/>
                </a:solidFill>
                <a:hlinkClick r:id="rId4"/>
              </a:rPr>
              <a:t>www.everydayhealth.com/food/the-10-most-famous-fad-diets-of-all-time.aspx</a:t>
            </a:r>
            <a:endParaRPr lang="en-US" sz="1200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76550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306287" y="6473318"/>
            <a:ext cx="651691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 smtClean="0">
                <a:solidFill>
                  <a:srgbClr val="000000"/>
                </a:solidFill>
              </a:rPr>
              <a:t>Hoboken, NJ: John Wiley &amp; Sons, 2002</a:t>
            </a:r>
          </a:p>
        </p:txBody>
      </p:sp>
      <p:pic>
        <p:nvPicPr>
          <p:cNvPr id="7174" name="Picture 6" descr="https://images-na.ssl-images-amazon.com/images/I/51WZpnIDZSL._SX330_BO1,204,203,200_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4771" y="218393"/>
            <a:ext cx="3954458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223274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306287" y="6473318"/>
            <a:ext cx="651691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 smtClean="0">
                <a:solidFill>
                  <a:srgbClr val="000000"/>
                </a:solidFill>
                <a:hlinkClick r:id="rId3"/>
              </a:rPr>
              <a:t>source</a:t>
            </a:r>
            <a:endParaRPr lang="en-US" sz="1200" dirty="0" smtClean="0">
              <a:solidFill>
                <a:srgbClr val="000000"/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47675"/>
            <a:ext cx="6048375" cy="596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0629" y="362139"/>
            <a:ext cx="2385559" cy="381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81739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4554" y="466498"/>
            <a:ext cx="6394891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2286000" y="6415263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000000"/>
                </a:solidFill>
                <a:hlinkClick r:id="rId4"/>
              </a:rPr>
              <a:t>http://www.bbc.com/news/magazine-33486177</a:t>
            </a:r>
            <a:endParaRPr lang="en-US" sz="1200" dirty="0">
              <a:solidFill>
                <a:srgbClr val="00000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0710" y="954546"/>
            <a:ext cx="12700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77143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86651" y="2602516"/>
            <a:ext cx="7358743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b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ecause it’s “tradition” at festival food times . . .</a:t>
            </a: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22306635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5" name="Picture 4" descr="trtemp_ima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12316" y="210458"/>
            <a:ext cx="4529023" cy="59436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271486" y="6342533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 smtClean="0">
                <a:solidFill>
                  <a:srgbClr val="FFFFFF"/>
                </a:solidFill>
              </a:rPr>
              <a:t>Grub Street Cookery (2010)</a:t>
            </a:r>
            <a:endParaRPr lang="en-US" sz="1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10404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60922" y="1296241"/>
            <a:ext cx="7432591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Think of the food </a:t>
            </a:r>
          </a:p>
          <a:p>
            <a:pPr algn="ctr">
              <a:lnSpc>
                <a:spcPct val="150000"/>
              </a:lnSpc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you have at </a:t>
            </a:r>
          </a:p>
          <a:p>
            <a:pPr algn="ctr">
              <a:lnSpc>
                <a:spcPct val="150000"/>
              </a:lnSpc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or associate with </a:t>
            </a:r>
          </a:p>
          <a:p>
            <a:pPr algn="ctr">
              <a:lnSpc>
                <a:spcPct val="150000"/>
              </a:lnSpc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various times of the year times of the year . . .</a:t>
            </a:r>
          </a:p>
        </p:txBody>
      </p:sp>
    </p:spTree>
    <p:extLst>
      <p:ext uri="{BB962C8B-B14F-4D97-AF65-F5344CB8AC3E}">
        <p14:creationId xmlns:p14="http://schemas.microsoft.com/office/powerpoint/2010/main" val="424987383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328076" y="6400749"/>
            <a:ext cx="646611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rgbClr val="FFFFFF"/>
                </a:solidFill>
                <a:hlinkClick r:id="rId2"/>
              </a:rPr>
              <a:t>http://blueplatechicago.com/best-ways-to-make-hosting-thanksgiving-dinner-easier/</a:t>
            </a:r>
            <a:endParaRPr lang="en-US" sz="800" dirty="0">
              <a:solidFill>
                <a:srgbClr val="FFFFFF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5738"/>
            <a:ext cx="9144000" cy="60811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948006" y="5215021"/>
            <a:ext cx="7432591" cy="6588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Thanksgiving</a:t>
            </a:r>
          </a:p>
        </p:txBody>
      </p:sp>
    </p:spTree>
    <p:extLst>
      <p:ext uri="{BB962C8B-B14F-4D97-AF65-F5344CB8AC3E}">
        <p14:creationId xmlns:p14="http://schemas.microsoft.com/office/powerpoint/2010/main" val="33986633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67611"/>
            <a:ext cx="9144000" cy="548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1328076" y="6400749"/>
            <a:ext cx="646611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rgbClr val="FFFFFF"/>
                </a:solidFill>
                <a:hlinkClick r:id="rId3"/>
              </a:rPr>
              <a:t>http://www.connectnigeria.com/articles/2012/12/how-to-create-unique-twists-to-your-christmas-meals/</a:t>
            </a:r>
            <a:endParaRPr lang="en-US" sz="800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948006" y="5215021"/>
            <a:ext cx="7432591" cy="6588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Christmas</a:t>
            </a:r>
          </a:p>
        </p:txBody>
      </p:sp>
    </p:spTree>
    <p:extLst>
      <p:ext uri="{BB962C8B-B14F-4D97-AF65-F5344CB8AC3E}">
        <p14:creationId xmlns:p14="http://schemas.microsoft.com/office/powerpoint/2010/main" val="97242719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328076" y="6400749"/>
            <a:ext cx="646611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rgbClr val="FFFFFF"/>
                </a:solidFill>
                <a:hlinkClick r:id="rId2"/>
              </a:rPr>
              <a:t>http://dailysnark.com/weird-chicken-wing-stat-may-predict-will-win-years-super-bowl/</a:t>
            </a:r>
            <a:endParaRPr lang="en-US" sz="800" dirty="0">
              <a:solidFill>
                <a:srgbClr val="FFFFFF"/>
              </a:solidFill>
            </a:endParaRPr>
          </a:p>
        </p:txBody>
      </p:sp>
      <p:pic>
        <p:nvPicPr>
          <p:cNvPr id="15362" name="Picture 2" descr="Image result for food &quot;buffalo wings&quot; usa OR america &quot;super bowl&quot;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67" y="207285"/>
            <a:ext cx="9144000" cy="6091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948006" y="5215021"/>
            <a:ext cx="7432591" cy="6588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The Super Bowl</a:t>
            </a:r>
          </a:p>
        </p:txBody>
      </p:sp>
    </p:spTree>
    <p:extLst>
      <p:ext uri="{BB962C8B-B14F-4D97-AF65-F5344CB8AC3E}">
        <p14:creationId xmlns:p14="http://schemas.microsoft.com/office/powerpoint/2010/main" val="280923644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9458" name="Picture 2" descr="http://sanbornscandies.com/wp-content/uploads/2012/06/Conversation-Heart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87" y="13234"/>
            <a:ext cx="9144000" cy="6832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1328076" y="6400749"/>
            <a:ext cx="646611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rgbClr val="FFFFFF"/>
                </a:solidFill>
                <a:hlinkClick r:id="rId3"/>
              </a:rPr>
              <a:t>http://sanbornscandies.com/valentines-day-chocolates/</a:t>
            </a:r>
            <a:endParaRPr lang="en-US" sz="800" dirty="0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948006" y="5215021"/>
            <a:ext cx="7432591" cy="6588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Valentine’s Day</a:t>
            </a:r>
          </a:p>
        </p:txBody>
      </p:sp>
    </p:spTree>
    <p:extLst>
      <p:ext uri="{BB962C8B-B14F-4D97-AF65-F5344CB8AC3E}">
        <p14:creationId xmlns:p14="http://schemas.microsoft.com/office/powerpoint/2010/main" val="37366157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6386" name="Picture 2" descr="Image result for food  usa OR america &quot;easter&quot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5" y="217710"/>
            <a:ext cx="9144000" cy="6075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1328076" y="6400749"/>
            <a:ext cx="646611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rgbClr val="FFFFFF"/>
                </a:solidFill>
                <a:hlinkClick r:id="rId3"/>
              </a:rPr>
              <a:t>http://www.frontiermuseum.org/2016/03/childrens-easter-workshop/</a:t>
            </a:r>
            <a:endParaRPr lang="en-US" sz="800" dirty="0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948006" y="5215021"/>
            <a:ext cx="7432591" cy="6588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Easter</a:t>
            </a:r>
          </a:p>
        </p:txBody>
      </p:sp>
    </p:spTree>
    <p:extLst>
      <p:ext uri="{BB962C8B-B14F-4D97-AF65-F5344CB8AC3E}">
        <p14:creationId xmlns:p14="http://schemas.microsoft.com/office/powerpoint/2010/main" val="268244520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1268" name="Picture 4" descr="Image result for food  usa OR america &quot;easter&quot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" y="582383"/>
            <a:ext cx="9144000" cy="6091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1328076" y="6400749"/>
            <a:ext cx="646611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rgbClr val="FFFFFF"/>
                </a:solidFill>
                <a:hlinkClick r:id="rId3"/>
              </a:rPr>
              <a:t>https://imgur.com/gallery/ImYKJ</a:t>
            </a:r>
            <a:endParaRPr lang="en-US" sz="800" dirty="0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948006" y="5215021"/>
            <a:ext cx="7432591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Easter </a:t>
            </a: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– maybe . . .</a:t>
            </a:r>
          </a:p>
        </p:txBody>
      </p:sp>
    </p:spTree>
    <p:extLst>
      <p:ext uri="{BB962C8B-B14F-4D97-AF65-F5344CB8AC3E}">
        <p14:creationId xmlns:p14="http://schemas.microsoft.com/office/powerpoint/2010/main" val="213262626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-27164"/>
            <a:ext cx="9144000" cy="6854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/>
        </p:nvSpPr>
        <p:spPr>
          <a:xfrm>
            <a:off x="1328076" y="6400749"/>
            <a:ext cx="646611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rgbClr val="FFFFFF"/>
                </a:solidFill>
                <a:hlinkClick r:id="rId3"/>
              </a:rPr>
              <a:t>http://www.food.com/ideas/green-st-patricks-day-treats-snacks-6327</a:t>
            </a:r>
            <a:endParaRPr lang="en-US" sz="800" dirty="0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948006" y="5215021"/>
            <a:ext cx="7432591" cy="6588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St. Patrick’s Day</a:t>
            </a:r>
          </a:p>
        </p:txBody>
      </p:sp>
    </p:spTree>
    <p:extLst>
      <p:ext uri="{BB962C8B-B14F-4D97-AF65-F5344CB8AC3E}">
        <p14:creationId xmlns:p14="http://schemas.microsoft.com/office/powerpoint/2010/main" val="303310803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60" y="14808"/>
            <a:ext cx="9144000" cy="6886695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328076" y="6400749"/>
            <a:ext cx="646611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rgbClr val="FFFFFF"/>
                </a:solidFill>
                <a:hlinkClick r:id="rId3"/>
              </a:rPr>
              <a:t>http://www.cpapracticeadvisor.com/news/12225863/the-cost-of-an-all-american-4th-of-july-cookout-increases</a:t>
            </a:r>
            <a:endParaRPr lang="en-US" sz="800" dirty="0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948006" y="5215021"/>
            <a:ext cx="7432591" cy="6588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Fourth of July</a:t>
            </a:r>
          </a:p>
        </p:txBody>
      </p:sp>
    </p:spTree>
    <p:extLst>
      <p:ext uri="{BB962C8B-B14F-4D97-AF65-F5344CB8AC3E}">
        <p14:creationId xmlns:p14="http://schemas.microsoft.com/office/powerpoint/2010/main" val="4183614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0484" name="Picture 4" descr="Image result for usa OR america &quot;halloween candy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67" y="0"/>
            <a:ext cx="9144000" cy="6854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/>
          <p:cNvSpPr/>
          <p:nvPr/>
        </p:nvSpPr>
        <p:spPr>
          <a:xfrm>
            <a:off x="1328076" y="6400749"/>
            <a:ext cx="646611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rgbClr val="FFFFFF"/>
                </a:solidFill>
                <a:hlinkClick r:id="rId3"/>
              </a:rPr>
              <a:t>http://www.businessinsider.com/most-popular-halloween-candy-every-state-2016-10/#alaska-snickers-2</a:t>
            </a:r>
            <a:endParaRPr lang="en-US" sz="800" dirty="0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948006" y="5215021"/>
            <a:ext cx="7432591" cy="6588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Halloween</a:t>
            </a:r>
          </a:p>
        </p:txBody>
      </p:sp>
    </p:spTree>
    <p:extLst>
      <p:ext uri="{BB962C8B-B14F-4D97-AF65-F5344CB8AC3E}">
        <p14:creationId xmlns:p14="http://schemas.microsoft.com/office/powerpoint/2010/main" val="41402287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328076" y="6400749"/>
            <a:ext cx="646611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rgbClr val="FFFFFF"/>
                </a:solidFill>
                <a:hlinkClick r:id="rId2"/>
              </a:rPr>
              <a:t>http://www.portlandswhitehouse.com/weddings-meetings-parties/event-inquiry.htm</a:t>
            </a:r>
            <a:endParaRPr lang="en-US" sz="800" dirty="0">
              <a:solidFill>
                <a:srgbClr val="FFFFFF"/>
              </a:solidFill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512" y="1002669"/>
            <a:ext cx="9144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948006" y="5215021"/>
            <a:ext cx="7432591" cy="6588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Weddings</a:t>
            </a:r>
          </a:p>
        </p:txBody>
      </p:sp>
    </p:spTree>
    <p:extLst>
      <p:ext uri="{BB962C8B-B14F-4D97-AF65-F5344CB8AC3E}">
        <p14:creationId xmlns:p14="http://schemas.microsoft.com/office/powerpoint/2010/main" val="42085227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4578" name="Picture 2" descr="Image result for cake &quot;birthday&quot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599" y="-1206"/>
            <a:ext cx="9144000" cy="6854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1328076" y="6400749"/>
            <a:ext cx="646611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rgbClr val="FFFFFF"/>
                </a:solidFill>
                <a:hlinkClick r:id="rId3"/>
              </a:rPr>
              <a:t>https://www.pinterest.com/explore/football-cakes/</a:t>
            </a:r>
            <a:endParaRPr lang="en-US" sz="800" dirty="0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948006" y="5215021"/>
            <a:ext cx="7432591" cy="6588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Birthdays</a:t>
            </a:r>
          </a:p>
        </p:txBody>
      </p:sp>
    </p:spTree>
    <p:extLst>
      <p:ext uri="{BB962C8B-B14F-4D97-AF65-F5344CB8AC3E}">
        <p14:creationId xmlns:p14="http://schemas.microsoft.com/office/powerpoint/2010/main" val="417365275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5602" name="Picture 2" descr="funeral foo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975" y="1"/>
            <a:ext cx="587216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1328076" y="6400749"/>
            <a:ext cx="646611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rgbClr val="FFFFFF"/>
                </a:solidFill>
                <a:hlinkClick r:id="rId3"/>
              </a:rPr>
              <a:t>http://elaineambrose.com/blog/life-death-and-funeral-food/</a:t>
            </a:r>
            <a:endParaRPr lang="en-US" sz="800" dirty="0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948006" y="5215021"/>
            <a:ext cx="7432591" cy="6588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Funerals</a:t>
            </a:r>
          </a:p>
        </p:txBody>
      </p:sp>
    </p:spTree>
    <p:extLst>
      <p:ext uri="{BB962C8B-B14F-4D97-AF65-F5344CB8AC3E}">
        <p14:creationId xmlns:p14="http://schemas.microsoft.com/office/powerpoint/2010/main" val="11954926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1916727" y="6551842"/>
            <a:ext cx="5304658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800" dirty="0">
                <a:solidFill>
                  <a:srgbClr val="000000"/>
                </a:solidFill>
                <a:latin typeface="Verdana" pitchFamily="34" charset="0"/>
                <a:hlinkClick r:id="rId3"/>
              </a:rPr>
              <a:t>http://www.duluthnewstribune.com/pursuits/scrapbook/3895745-linnea-hinkel-chosen-santa-lucia</a:t>
            </a:r>
            <a:endParaRPr lang="en-US" sz="800" dirty="0">
              <a:solidFill>
                <a:srgbClr val="000000"/>
              </a:solidFill>
              <a:latin typeface="Verdan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5200" y="534987"/>
            <a:ext cx="2058168" cy="301628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077" y="109538"/>
            <a:ext cx="7443955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4" name="Picture 2" descr="Flag of Sweden.  Click for national anthem.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0" y="252413"/>
            <a:ext cx="982510" cy="652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7520783" y="961664"/>
            <a:ext cx="1018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000000"/>
                </a:solidFill>
                <a:hlinkClick r:id="rId7"/>
              </a:rPr>
              <a:t>Sweden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48006" y="5331133"/>
            <a:ext cx="7432591" cy="6588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Special Cultural Holidays</a:t>
            </a:r>
          </a:p>
        </p:txBody>
      </p:sp>
    </p:spTree>
    <p:extLst>
      <p:ext uri="{BB962C8B-B14F-4D97-AF65-F5344CB8AC3E}">
        <p14:creationId xmlns:p14="http://schemas.microsoft.com/office/powerpoint/2010/main" val="31105194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1506" name="Picture 2" descr="Original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593" y="478962"/>
            <a:ext cx="9144000" cy="6151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1328076" y="6400749"/>
            <a:ext cx="646611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rgbClr val="FFFFFF"/>
                </a:solidFill>
                <a:hlinkClick r:id="rId3"/>
              </a:rPr>
              <a:t>http://mentalfloss.com/article/26537/way-more-you-ever-wanted-know-about-eggnog</a:t>
            </a:r>
            <a:endParaRPr lang="en-US" sz="800" dirty="0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948006" y="5215021"/>
            <a:ext cx="7432591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New Year’s Eve</a:t>
            </a:r>
          </a:p>
        </p:txBody>
      </p:sp>
    </p:spTree>
    <p:extLst>
      <p:ext uri="{BB962C8B-B14F-4D97-AF65-F5344CB8AC3E}">
        <p14:creationId xmlns:p14="http://schemas.microsoft.com/office/powerpoint/2010/main" val="38543672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2530" name="Picture 2" descr="Image result for lentils &quot;new years&quot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387" y="-128607"/>
            <a:ext cx="9144000" cy="6854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1328076" y="6400749"/>
            <a:ext cx="646611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rgbClr val="FFFFFF"/>
                </a:solidFill>
                <a:hlinkClick r:id="rId3"/>
              </a:rPr>
              <a:t>https://italicious.wordpress.com/2010/12/31/lentil-stew-with-pumpkin/</a:t>
            </a:r>
            <a:endParaRPr lang="en-US" sz="800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20911" y="4390069"/>
            <a:ext cx="828766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In much of Europe</a:t>
            </a:r>
          </a:p>
          <a:p>
            <a:pPr algn="ctr"/>
            <a:r>
              <a:rPr lang="en-US" sz="36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p</a:t>
            </a: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eople eat lentils on New Year’s Day</a:t>
            </a:r>
          </a:p>
          <a:p>
            <a:pPr algn="ctr"/>
            <a:r>
              <a:rPr lang="en-US" sz="36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f</a:t>
            </a: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or good luck</a:t>
            </a:r>
          </a:p>
        </p:txBody>
      </p:sp>
    </p:spTree>
    <p:extLst>
      <p:ext uri="{BB962C8B-B14F-4D97-AF65-F5344CB8AC3E}">
        <p14:creationId xmlns:p14="http://schemas.microsoft.com/office/powerpoint/2010/main" val="19480241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86651" y="2588002"/>
            <a:ext cx="7358743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because it’s part of the way we display national and cultural pride . . . </a:t>
            </a: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22306635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86651" y="2486404"/>
            <a:ext cx="7358743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because it’s part of the way we display national and cultural pride . .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. </a:t>
            </a:r>
          </a:p>
          <a:p>
            <a:pPr algn="ctr"/>
            <a:endParaRPr lang="en-US" sz="16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one’s cuisine is often a key to one’s identity . . . </a:t>
            </a: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10158494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92628" y="2523065"/>
            <a:ext cx="7358743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6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What is the most famous food quote of all time?</a:t>
            </a:r>
          </a:p>
        </p:txBody>
      </p:sp>
    </p:spTree>
    <p:extLst>
      <p:ext uri="{BB962C8B-B14F-4D97-AF65-F5344CB8AC3E}">
        <p14:creationId xmlns:p14="http://schemas.microsoft.com/office/powerpoint/2010/main" val="11253471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AutoShape 2"/>
          <p:cNvSpPr>
            <a:spLocks noChangeArrowheads="1"/>
          </p:cNvSpPr>
          <p:nvPr/>
        </p:nvSpPr>
        <p:spPr bwMode="auto">
          <a:xfrm>
            <a:off x="2914653" y="4610422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 bwMode="auto">
          <a:xfrm>
            <a:off x="2533653" y="3943672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 bwMode="auto">
          <a:xfrm flipV="1">
            <a:off x="1847852" y="4867597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3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4" name="AutoShape 6"/>
          <p:cNvSpPr>
            <a:spLocks noChangeArrowheads="1"/>
          </p:cNvSpPr>
          <p:nvPr/>
        </p:nvSpPr>
        <p:spPr bwMode="auto">
          <a:xfrm>
            <a:off x="2495550" y="4610422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5" name="AutoShape 7"/>
          <p:cNvSpPr>
            <a:spLocks noChangeArrowheads="1"/>
          </p:cNvSpPr>
          <p:nvPr/>
        </p:nvSpPr>
        <p:spPr bwMode="auto">
          <a:xfrm>
            <a:off x="3181350" y="5010472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6" name="AutoShape 8"/>
          <p:cNvSpPr>
            <a:spLocks noChangeArrowheads="1"/>
          </p:cNvSpPr>
          <p:nvPr/>
        </p:nvSpPr>
        <p:spPr bwMode="auto">
          <a:xfrm>
            <a:off x="3238501" y="5296222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7" name="AutoShape 9"/>
          <p:cNvSpPr>
            <a:spLocks noChangeArrowheads="1"/>
          </p:cNvSpPr>
          <p:nvPr/>
        </p:nvSpPr>
        <p:spPr bwMode="auto">
          <a:xfrm>
            <a:off x="2724150" y="5334322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 bwMode="auto">
          <a:xfrm>
            <a:off x="3085855" y="6474343"/>
            <a:ext cx="2972289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200" dirty="0" smtClean="0">
                <a:solidFill>
                  <a:srgbClr val="000000"/>
                </a:solidFill>
                <a:hlinkClick r:id="rId3"/>
              </a:rPr>
              <a:t>http://en.wikipedia.org/wiki/Brillat-Savarin</a:t>
            </a:r>
            <a:endParaRPr lang="en-US" sz="1200" dirty="0">
              <a:solidFill>
                <a:srgbClr val="0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4989" y="440874"/>
            <a:ext cx="7429500" cy="594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Box 13"/>
          <p:cNvSpPr txBox="1"/>
          <p:nvPr/>
        </p:nvSpPr>
        <p:spPr>
          <a:xfrm>
            <a:off x="1219350" y="3614344"/>
            <a:ext cx="6686447" cy="2769989"/>
          </a:xfrm>
          <a:prstGeom prst="rect">
            <a:avLst/>
          </a:prstGeom>
          <a:noFill/>
          <a:ln w="76200">
            <a:noFill/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</a:rPr>
              <a:t>“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</a:rPr>
              <a:t>Tell me what you eat, and I will tell you what you are</a:t>
            </a:r>
            <a:r>
              <a:rPr lang="en-US" sz="40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</a:rPr>
              <a:t>“ </a:t>
            </a:r>
          </a:p>
          <a:p>
            <a:pPr algn="ctr">
              <a:lnSpc>
                <a:spcPct val="150000"/>
              </a:lnSpc>
            </a:pPr>
            <a:r>
              <a:rPr lang="en-US" sz="1600" dirty="0" smtClean="0">
                <a:solidFill>
                  <a:srgbClr val="FF0000"/>
                </a:solidFill>
              </a:rPr>
              <a:t>-- Jean </a:t>
            </a:r>
            <a:r>
              <a:rPr lang="en-US" sz="1600" dirty="0" err="1" smtClean="0">
                <a:solidFill>
                  <a:srgbClr val="FF0000"/>
                </a:solidFill>
              </a:rPr>
              <a:t>Anthelme</a:t>
            </a:r>
            <a:r>
              <a:rPr lang="en-US" sz="1600" dirty="0" smtClean="0">
                <a:solidFill>
                  <a:srgbClr val="FF0000"/>
                </a:solidFill>
              </a:rPr>
              <a:t> Brillat-Savarin</a:t>
            </a:r>
            <a:r>
              <a:rPr lang="en-US" sz="1600" b="1" dirty="0" smtClean="0">
                <a:solidFill>
                  <a:srgbClr val="FF0000"/>
                </a:solidFill>
              </a:rPr>
              <a:t> </a:t>
            </a:r>
            <a:r>
              <a:rPr lang="en-US" sz="1600" dirty="0" err="1" smtClean="0">
                <a:solidFill>
                  <a:srgbClr val="FF0000"/>
                </a:solidFill>
              </a:rPr>
              <a:t>Brillat-Savarin</a:t>
            </a:r>
            <a:r>
              <a:rPr lang="en-US" sz="1600" dirty="0" smtClean="0">
                <a:solidFill>
                  <a:srgbClr val="FF0000"/>
                </a:solidFill>
              </a:rPr>
              <a:t>, </a:t>
            </a:r>
            <a:r>
              <a:rPr lang="en-US" sz="1600" i="1" dirty="0" err="1" smtClean="0">
                <a:solidFill>
                  <a:srgbClr val="FF0000"/>
                </a:solidFill>
              </a:rPr>
              <a:t>Physiologie</a:t>
            </a:r>
            <a:r>
              <a:rPr lang="en-US" sz="1600" i="1" dirty="0" smtClean="0">
                <a:solidFill>
                  <a:srgbClr val="FF0000"/>
                </a:solidFill>
              </a:rPr>
              <a:t> du </a:t>
            </a:r>
            <a:r>
              <a:rPr lang="en-US" sz="1600" i="1" dirty="0" err="1" smtClean="0">
                <a:solidFill>
                  <a:srgbClr val="FF0000"/>
                </a:solidFill>
              </a:rPr>
              <a:t>goût</a:t>
            </a:r>
            <a:r>
              <a:rPr lang="en-US" sz="1600" dirty="0" smtClean="0">
                <a:solidFill>
                  <a:srgbClr val="FF0000"/>
                </a:solidFill>
              </a:rPr>
              <a:t> (</a:t>
            </a:r>
            <a:r>
              <a:rPr lang="en-US" sz="1600" i="1" dirty="0" smtClean="0">
                <a:solidFill>
                  <a:srgbClr val="FF0000"/>
                </a:solidFill>
              </a:rPr>
              <a:t>The Physiology of Taste</a:t>
            </a:r>
            <a:r>
              <a:rPr lang="en-US" sz="1600" dirty="0" smtClean="0">
                <a:solidFill>
                  <a:srgbClr val="FF0000"/>
                </a:solidFill>
              </a:rPr>
              <a:t>), </a:t>
            </a:r>
            <a:r>
              <a:rPr lang="en-US" sz="2000" b="1" dirty="0" smtClean="0">
                <a:solidFill>
                  <a:srgbClr val="FF0000"/>
                </a:solidFill>
              </a:rPr>
              <a:t>1875</a:t>
            </a:r>
            <a:endParaRPr lang="en-US" sz="1400" b="1" i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943747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AutoShape 2"/>
          <p:cNvSpPr>
            <a:spLocks noChangeArrowheads="1"/>
          </p:cNvSpPr>
          <p:nvPr/>
        </p:nvSpPr>
        <p:spPr bwMode="auto">
          <a:xfrm>
            <a:off x="2914653" y="4610422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 bwMode="auto">
          <a:xfrm>
            <a:off x="2533653" y="3943672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 bwMode="auto">
          <a:xfrm flipV="1">
            <a:off x="1847852" y="4867597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3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4" name="AutoShape 6"/>
          <p:cNvSpPr>
            <a:spLocks noChangeArrowheads="1"/>
          </p:cNvSpPr>
          <p:nvPr/>
        </p:nvSpPr>
        <p:spPr bwMode="auto">
          <a:xfrm>
            <a:off x="2495550" y="4610422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5" name="AutoShape 7"/>
          <p:cNvSpPr>
            <a:spLocks noChangeArrowheads="1"/>
          </p:cNvSpPr>
          <p:nvPr/>
        </p:nvSpPr>
        <p:spPr bwMode="auto">
          <a:xfrm>
            <a:off x="3181350" y="5010472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6" name="AutoShape 8"/>
          <p:cNvSpPr>
            <a:spLocks noChangeArrowheads="1"/>
          </p:cNvSpPr>
          <p:nvPr/>
        </p:nvSpPr>
        <p:spPr bwMode="auto">
          <a:xfrm>
            <a:off x="3238501" y="5296222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7" name="AutoShape 9"/>
          <p:cNvSpPr>
            <a:spLocks noChangeArrowheads="1"/>
          </p:cNvSpPr>
          <p:nvPr/>
        </p:nvSpPr>
        <p:spPr bwMode="auto">
          <a:xfrm>
            <a:off x="2724150" y="5334322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 bwMode="auto">
          <a:xfrm>
            <a:off x="3085855" y="6474343"/>
            <a:ext cx="2972289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200" dirty="0" smtClean="0">
                <a:solidFill>
                  <a:srgbClr val="000000"/>
                </a:solidFill>
                <a:hlinkClick r:id="rId3"/>
              </a:rPr>
              <a:t>http://en.wikipedia.org/wiki/Brillat-Savarin</a:t>
            </a:r>
            <a:endParaRPr lang="en-US" sz="1200" dirty="0">
              <a:solidFill>
                <a:srgbClr val="0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4989" y="440874"/>
            <a:ext cx="7429500" cy="594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Box 12"/>
          <p:cNvSpPr txBox="1"/>
          <p:nvPr/>
        </p:nvSpPr>
        <p:spPr>
          <a:xfrm>
            <a:off x="1219350" y="4288079"/>
            <a:ext cx="6686447" cy="2031325"/>
          </a:xfrm>
          <a:prstGeom prst="rect">
            <a:avLst/>
          </a:prstGeom>
          <a:noFill/>
          <a:ln w="76200">
            <a:noFill/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</a:rPr>
              <a:t>. . . </a:t>
            </a:r>
            <a:r>
              <a:rPr lang="en-US" sz="28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</a:rPr>
              <a:t>t</a:t>
            </a: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</a:rPr>
              <a:t>his is one of the few books next to the Bible said to have never been out of print since its first edition</a:t>
            </a:r>
            <a:endParaRPr lang="en-US" sz="1200" b="1" i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6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4050180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2016 royalty welcome sig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35" y="530446"/>
            <a:ext cx="8229600" cy="5480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714098" y="6132678"/>
            <a:ext cx="371127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dirty="0">
                <a:solidFill>
                  <a:srgbClr val="000000"/>
                </a:solidFill>
                <a:hlinkClick r:id="rId3"/>
              </a:rPr>
              <a:t>Montgomery, </a:t>
            </a:r>
            <a:r>
              <a:rPr lang="en-US" b="1" dirty="0" smtClean="0">
                <a:solidFill>
                  <a:srgbClr val="000000"/>
                </a:solidFill>
                <a:hlinkClick r:id="rId3"/>
              </a:rPr>
              <a:t>Minnesota</a:t>
            </a:r>
            <a:endParaRPr lang="en-US" b="1" dirty="0" smtClean="0">
              <a:solidFill>
                <a:srgbClr val="000000"/>
              </a:solidFill>
            </a:endParaRPr>
          </a:p>
          <a:p>
            <a:pPr algn="ctr"/>
            <a:r>
              <a:rPr lang="en-US" b="1" dirty="0" err="1">
                <a:solidFill>
                  <a:srgbClr val="000000"/>
                </a:solidFill>
                <a:hlinkClick r:id="rId4"/>
              </a:rPr>
              <a:t>Kolacky</a:t>
            </a:r>
            <a:r>
              <a:rPr lang="en-US" b="1" dirty="0">
                <a:solidFill>
                  <a:srgbClr val="000000"/>
                </a:solidFill>
                <a:hlinkClick r:id="rId4"/>
              </a:rPr>
              <a:t> Days </a:t>
            </a:r>
            <a:r>
              <a:rPr lang="en-US" b="1" dirty="0" smtClean="0">
                <a:solidFill>
                  <a:srgbClr val="000000"/>
                </a:solidFill>
                <a:hlinkClick r:id="rId4"/>
              </a:rPr>
              <a:t>Festival</a:t>
            </a:r>
            <a:r>
              <a:rPr lang="en-US" b="1" dirty="0" smtClean="0">
                <a:solidFill>
                  <a:srgbClr val="000000"/>
                </a:solidFill>
              </a:rPr>
              <a:t>, est. </a:t>
            </a:r>
            <a:r>
              <a:rPr lang="en-US" b="1" dirty="0">
                <a:solidFill>
                  <a:srgbClr val="000000"/>
                </a:solidFill>
              </a:rPr>
              <a:t>1</a:t>
            </a:r>
            <a:r>
              <a:rPr lang="en-US" b="1" dirty="0" smtClean="0">
                <a:solidFill>
                  <a:srgbClr val="000000"/>
                </a:solidFill>
              </a:rPr>
              <a:t>929</a:t>
            </a:r>
            <a:endParaRPr lang="en-US" b="1" dirty="0">
              <a:solidFill>
                <a:srgbClr val="00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413911" y="4835485"/>
            <a:ext cx="245131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60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FFFF"/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</a:rPr>
              <a:t>Czech</a:t>
            </a:r>
          </a:p>
        </p:txBody>
      </p:sp>
    </p:spTree>
    <p:extLst>
      <p:ext uri="{BB962C8B-B14F-4D97-AF65-F5344CB8AC3E}">
        <p14:creationId xmlns:p14="http://schemas.microsoft.com/office/powerpoint/2010/main" val="62062894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15073"/>
            <a:ext cx="9144000" cy="5138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3701548" y="6408444"/>
            <a:ext cx="17363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1000" b="1" dirty="0">
                <a:solidFill>
                  <a:srgbClr val="000000"/>
                </a:solidFill>
                <a:hlinkClick r:id="rId3"/>
              </a:rPr>
              <a:t>Montgomery, </a:t>
            </a:r>
            <a:r>
              <a:rPr lang="en-US" sz="1000" b="1" dirty="0" smtClean="0">
                <a:solidFill>
                  <a:srgbClr val="000000"/>
                </a:solidFill>
                <a:hlinkClick r:id="rId3"/>
              </a:rPr>
              <a:t>Minnesota</a:t>
            </a:r>
            <a:endParaRPr lang="en-US" sz="900" b="1" dirty="0" smtClean="0">
              <a:solidFill>
                <a:srgbClr val="000000"/>
              </a:solidFill>
            </a:endParaRPr>
          </a:p>
          <a:p>
            <a:pPr algn="ctr"/>
            <a:r>
              <a:rPr lang="en-US" sz="800" b="1" dirty="0" smtClean="0">
                <a:solidFill>
                  <a:srgbClr val="000000"/>
                </a:solidFill>
                <a:hlinkClick r:id="rId4"/>
              </a:rPr>
              <a:t>http</a:t>
            </a:r>
            <a:r>
              <a:rPr lang="en-US" sz="800" b="1" dirty="0">
                <a:solidFill>
                  <a:srgbClr val="000000"/>
                </a:solidFill>
                <a:hlinkClick r:id="rId4"/>
              </a:rPr>
              <a:t>://www.montgomerymn.org/</a:t>
            </a:r>
            <a:endParaRPr lang="en-US" sz="800" b="1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38473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zech Dinner Delight - Food Ar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66" y="-30853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3701548" y="6408444"/>
            <a:ext cx="17363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1000" b="1" dirty="0">
                <a:solidFill>
                  <a:srgbClr val="000000"/>
                </a:solidFill>
                <a:hlinkClick r:id="rId3"/>
              </a:rPr>
              <a:t>Montgomery, </a:t>
            </a:r>
            <a:r>
              <a:rPr lang="en-US" sz="1000" b="1" dirty="0" smtClean="0">
                <a:solidFill>
                  <a:srgbClr val="000000"/>
                </a:solidFill>
                <a:hlinkClick r:id="rId3"/>
              </a:rPr>
              <a:t>Minnesota</a:t>
            </a:r>
            <a:endParaRPr lang="en-US" sz="900" b="1" dirty="0" smtClean="0">
              <a:solidFill>
                <a:srgbClr val="000000"/>
              </a:solidFill>
            </a:endParaRPr>
          </a:p>
          <a:p>
            <a:pPr algn="ctr"/>
            <a:r>
              <a:rPr lang="en-US" sz="800" b="1" dirty="0" smtClean="0">
                <a:solidFill>
                  <a:srgbClr val="000000"/>
                </a:solidFill>
                <a:hlinkClick r:id="rId4"/>
              </a:rPr>
              <a:t>http</a:t>
            </a:r>
            <a:r>
              <a:rPr lang="en-US" sz="800" b="1" dirty="0">
                <a:solidFill>
                  <a:srgbClr val="000000"/>
                </a:solidFill>
                <a:hlinkClick r:id="rId4"/>
              </a:rPr>
              <a:t>://www.montgomerymn.org/</a:t>
            </a:r>
            <a:endParaRPr lang="en-US" sz="800" b="1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71521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eatingkid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79" y="-17464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3701548" y="6408444"/>
            <a:ext cx="17363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1000" b="1" dirty="0">
                <a:hlinkClick r:id="rId3"/>
              </a:rPr>
              <a:t>Montgomery, </a:t>
            </a:r>
            <a:r>
              <a:rPr lang="en-US" sz="1000" b="1" dirty="0" smtClean="0">
                <a:hlinkClick r:id="rId3"/>
              </a:rPr>
              <a:t>Minnesota</a:t>
            </a:r>
            <a:endParaRPr lang="en-US" sz="900" b="1" dirty="0" smtClean="0"/>
          </a:p>
          <a:p>
            <a:pPr algn="ctr"/>
            <a:r>
              <a:rPr lang="en-US" sz="800" b="1" dirty="0" smtClean="0">
                <a:hlinkClick r:id="rId4"/>
              </a:rPr>
              <a:t>http</a:t>
            </a:r>
            <a:r>
              <a:rPr lang="en-US" sz="800" b="1" dirty="0">
                <a:hlinkClick r:id="rId4"/>
              </a:rPr>
              <a:t>://www.montgomerymn.org/</a:t>
            </a:r>
            <a:endParaRPr lang="en-US" sz="800" b="1" dirty="0" smtClean="0"/>
          </a:p>
        </p:txBody>
      </p:sp>
    </p:spTree>
    <p:extLst>
      <p:ext uri="{BB962C8B-B14F-4D97-AF65-F5344CB8AC3E}">
        <p14:creationId xmlns:p14="http://schemas.microsoft.com/office/powerpoint/2010/main" val="16120178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2252556" y="6551842"/>
            <a:ext cx="463300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800" dirty="0">
                <a:solidFill>
                  <a:srgbClr val="000000"/>
                </a:solidFill>
                <a:latin typeface="Verdana" pitchFamily="34" charset="0"/>
                <a:hlinkClick r:id="rId3"/>
              </a:rPr>
              <a:t>http://www.duluthbudgeteer.com/community/4121672-simple-cooking-leads-success</a:t>
            </a:r>
            <a:endParaRPr lang="en-US" sz="800" dirty="0">
              <a:solidFill>
                <a:srgbClr val="000000"/>
              </a:solidFill>
              <a:latin typeface="Verdana" pitchFamily="34" charset="0"/>
            </a:endParaRPr>
          </a:p>
        </p:txBody>
      </p:sp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866775"/>
            <a:ext cx="8674100" cy="5678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7123338" y="1199634"/>
            <a:ext cx="10695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000000"/>
                </a:solidFill>
                <a:hlinkClick r:id="rId5"/>
              </a:rPr>
              <a:t>Slovenia</a:t>
            </a:r>
            <a:endParaRPr lang="en-US" dirty="0">
              <a:solidFill>
                <a:srgbClr val="000000"/>
              </a:solidFill>
            </a:endParaRPr>
          </a:p>
        </p:txBody>
      </p:sp>
      <p:pic>
        <p:nvPicPr>
          <p:cNvPr id="11273" name="Picture 9" descr="Flag of Slovenia.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0" y="250825"/>
            <a:ext cx="1905000" cy="952500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301809" y="3732237"/>
            <a:ext cx="3108543" cy="1107996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/>
          <a:p>
            <a:r>
              <a:rPr lang="en-US" sz="54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r>
              <a:rPr lang="en-US" sz="66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potica </a:t>
            </a:r>
            <a:endParaRPr lang="en-US" sz="6600" dirty="0"/>
          </a:p>
        </p:txBody>
      </p:sp>
    </p:spTree>
    <p:extLst>
      <p:ext uri="{BB962C8B-B14F-4D97-AF65-F5344CB8AC3E}">
        <p14:creationId xmlns:p14="http://schemas.microsoft.com/office/powerpoint/2010/main" val="134814582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2" y="119068"/>
            <a:ext cx="9144000" cy="6701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661163" y="3799888"/>
            <a:ext cx="7772400" cy="2954655"/>
          </a:xfrm>
          <a:prstGeom prst="rect">
            <a:avLst/>
          </a:prstGeom>
          <a:noFill/>
          <a:ln w="76200">
            <a:noFill/>
            <a:miter lim="800000"/>
            <a:headEnd/>
            <a:tailEnd/>
          </a:ln>
        </p:spPr>
        <p:txBody>
          <a:bodyPr wrap="square" lIns="228600" tIns="228600" rIns="228600" bIns="228600">
            <a:spAutoFit/>
          </a:bodyPr>
          <a:lstStyle/>
          <a:p>
            <a:pPr algn="ctr"/>
            <a:r>
              <a:rPr lang="en-US" sz="36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</a:t>
            </a: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he current First Lady’s mother from Slovenia would have made and eaten lots of </a:t>
            </a:r>
            <a:r>
              <a:rPr lang="en-US" sz="54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potica</a:t>
            </a:r>
            <a:r>
              <a:rPr lang="en-US" sz="5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endParaRPr lang="en-US" sz="44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in her lifetime</a:t>
            </a:r>
          </a:p>
        </p:txBody>
      </p:sp>
      <p:sp>
        <p:nvSpPr>
          <p:cNvPr id="10" name="Rectangle 9"/>
          <p:cNvSpPr/>
          <p:nvPr/>
        </p:nvSpPr>
        <p:spPr>
          <a:xfrm>
            <a:off x="4113863" y="2310884"/>
            <a:ext cx="20281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 smtClean="0">
                <a:solidFill>
                  <a:srgbClr val="FFFFFF"/>
                </a:solidFill>
                <a:latin typeface="Verdana" pitchFamily="34" charset="0"/>
              </a:rPr>
              <a:t>Amalija</a:t>
            </a:r>
            <a:r>
              <a:rPr lang="en-US" b="1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en-US" b="1" dirty="0" err="1" smtClean="0">
                <a:solidFill>
                  <a:srgbClr val="FFFFFF"/>
                </a:solidFill>
                <a:latin typeface="Verdana" pitchFamily="34" charset="0"/>
              </a:rPr>
              <a:t>Knavs</a:t>
            </a: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17411" name="Picture 3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7363" y="135984"/>
            <a:ext cx="1229325" cy="2184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3269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190150" y="5780714"/>
            <a:ext cx="67425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b="1" dirty="0" smtClean="0">
                <a:solidFill>
                  <a:srgbClr val="FF0000"/>
                </a:solidFill>
              </a:rPr>
              <a:t>Kim Smyth Roufs making </a:t>
            </a:r>
            <a:r>
              <a:rPr lang="en-US" sz="2400" b="1" i="1" dirty="0" smtClean="0">
                <a:solidFill>
                  <a:srgbClr val="FF0000"/>
                </a:solidFill>
              </a:rPr>
              <a:t>potica</a:t>
            </a:r>
          </a:p>
          <a:p>
            <a:pPr algn="ctr"/>
            <a:r>
              <a:rPr lang="en-US" sz="2400" b="1" dirty="0" smtClean="0">
                <a:solidFill>
                  <a:srgbClr val="FF0000"/>
                </a:solidFill>
              </a:rPr>
              <a:t>testing a recipe for an upcoming publication </a:t>
            </a:r>
            <a:endParaRPr lang="en-US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6372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4" descr="http://www.duluthbudgeteer.com/sites/default/files/styles/16x9_860/public/field/image/0925.F.DBN_.BeaOjakangas.BeaInKitchen.JPG?itok=2C9tW0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00" y="393700"/>
            <a:ext cx="9144000" cy="6162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381000" y="5932785"/>
            <a:ext cx="83439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err="1">
                <a:solidFill>
                  <a:srgbClr val="FFFFFF"/>
                </a:solidFill>
              </a:rPr>
              <a:t>Duluthian</a:t>
            </a:r>
            <a:r>
              <a:rPr lang="en-US" b="1" dirty="0">
                <a:solidFill>
                  <a:srgbClr val="FFFFFF"/>
                </a:solidFill>
              </a:rPr>
              <a:t> Beatrice </a:t>
            </a:r>
            <a:r>
              <a:rPr lang="en-US" b="1" dirty="0" err="1">
                <a:solidFill>
                  <a:srgbClr val="FFFFFF"/>
                </a:solidFill>
              </a:rPr>
              <a:t>Ojakangas</a:t>
            </a:r>
            <a:r>
              <a:rPr lang="en-US" b="1" dirty="0">
                <a:solidFill>
                  <a:srgbClr val="FFFFFF"/>
                </a:solidFill>
              </a:rPr>
              <a:t> </a:t>
            </a:r>
            <a:r>
              <a:rPr lang="en-US" b="1" dirty="0" smtClean="0">
                <a:solidFill>
                  <a:srgbClr val="FFFFFF"/>
                </a:solidFill>
              </a:rPr>
              <a:t>inducted </a:t>
            </a:r>
            <a:r>
              <a:rPr lang="en-US" b="1" dirty="0">
                <a:solidFill>
                  <a:srgbClr val="FFFFFF"/>
                </a:solidFill>
              </a:rPr>
              <a:t>into the Scandinavian-American Hall of </a:t>
            </a:r>
            <a:r>
              <a:rPr lang="en-US" b="1" dirty="0" smtClean="0">
                <a:solidFill>
                  <a:srgbClr val="FFFFFF"/>
                </a:solidFill>
              </a:rPr>
              <a:t>Fame </a:t>
            </a:r>
            <a:endParaRPr lang="en-US" b="1" dirty="0">
              <a:solidFill>
                <a:srgbClr val="FFFFFF"/>
              </a:solidFill>
            </a:endParaRPr>
          </a:p>
        </p:txBody>
      </p:sp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2252556" y="6551842"/>
            <a:ext cx="463300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800" dirty="0">
                <a:solidFill>
                  <a:srgbClr val="000000"/>
                </a:solidFill>
                <a:latin typeface="Verdana" pitchFamily="34" charset="0"/>
                <a:hlinkClick r:id="rId4"/>
              </a:rPr>
              <a:t>http://www.duluthbudgeteer.com/community/4121672-simple-cooking-leads-success</a:t>
            </a:r>
            <a:endParaRPr lang="en-US" sz="800" dirty="0">
              <a:solidFill>
                <a:srgbClr val="000000"/>
              </a:solidFill>
              <a:latin typeface="Verdana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2206" y="2582050"/>
            <a:ext cx="3922143" cy="30641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5303925" y="4712095"/>
            <a:ext cx="260840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400" b="1" i="1" dirty="0" smtClean="0">
                <a:ln>
                  <a:solidFill>
                    <a:srgbClr val="FFFFFF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lutefisk</a:t>
            </a:r>
            <a:endParaRPr lang="en-US" sz="5400" b="1" i="1" dirty="0">
              <a:ln>
                <a:solidFill>
                  <a:srgbClr val="FFFFFF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041675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1" y="205479"/>
            <a:ext cx="9057213" cy="6126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2286000" y="6516470"/>
            <a:ext cx="4572000" cy="25391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050" dirty="0">
                <a:solidFill>
                  <a:srgbClr val="FFFFFF"/>
                </a:solidFill>
                <a:hlinkClick r:id="rId4"/>
              </a:rPr>
              <a:t>https://www.travelwisconsin.com/events/fairs-festivals/booya-days-40367</a:t>
            </a:r>
            <a:endParaRPr lang="en-US" sz="1050" dirty="0">
              <a:solidFill>
                <a:srgbClr val="FFFFFF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559810" y="6216134"/>
            <a:ext cx="197342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b="1" dirty="0" smtClean="0">
                <a:solidFill>
                  <a:srgbClr val="000000"/>
                </a:solidFill>
              </a:rPr>
              <a:t>Cadott, Wisconsin</a:t>
            </a:r>
            <a:endParaRPr lang="en-US" sz="1600" dirty="0">
              <a:solidFill>
                <a:srgbClr val="00000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7316266" y="1034534"/>
            <a:ext cx="11250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dirty="0" smtClean="0">
                <a:solidFill>
                  <a:srgbClr val="000000"/>
                </a:solidFill>
              </a:rPr>
              <a:t>Wallonia</a:t>
            </a:r>
          </a:p>
          <a:p>
            <a:pPr algn="ctr"/>
            <a:r>
              <a:rPr lang="en-US" sz="1400" dirty="0" smtClean="0">
                <a:solidFill>
                  <a:srgbClr val="000000"/>
                </a:solidFill>
              </a:rPr>
              <a:t>(Belgium)</a:t>
            </a:r>
            <a:endParaRPr lang="en-US" sz="1400" dirty="0">
              <a:solidFill>
                <a:srgbClr val="000000"/>
              </a:solidFill>
            </a:endParaRPr>
          </a:p>
        </p:txBody>
      </p:sp>
      <p:pic>
        <p:nvPicPr>
          <p:cNvPr id="15365" name="Picture 5" descr="http://www.d.umn.edu/cla/faculty/troufs/anth1095/images/flag_wallonia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1899" y="442912"/>
            <a:ext cx="685800" cy="51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19674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09650"/>
            <a:ext cx="9144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3382010" y="6165334"/>
            <a:ext cx="233487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b="1" dirty="0" smtClean="0">
                <a:solidFill>
                  <a:srgbClr val="FFFFFF"/>
                </a:solidFill>
              </a:rPr>
              <a:t>Green Bay, Wisconsin</a:t>
            </a:r>
            <a:endParaRPr lang="en-US" sz="1600" dirty="0">
              <a:solidFill>
                <a:srgbClr val="00000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286000" y="649673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hlinkClick r:id="rId4"/>
              </a:rPr>
              <a:t>https://www.facebook.com/TheBooyahShed/</a:t>
            </a:r>
            <a:endParaRPr lang="en-US" sz="1200" dirty="0">
              <a:solidFill>
                <a:srgbClr val="FFFFFF"/>
              </a:solidFill>
            </a:endParaRPr>
          </a:p>
        </p:txBody>
      </p:sp>
      <p:pic>
        <p:nvPicPr>
          <p:cNvPr id="9" name="Picture 5" descr="http://www.d.umn.edu/cla/faculty/troufs/anth1095/images/flag_wallonia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1899" y="442912"/>
            <a:ext cx="685800" cy="51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7316266" y="1034534"/>
            <a:ext cx="11250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dirty="0" smtClean="0">
                <a:solidFill>
                  <a:srgbClr val="F5DA13"/>
                </a:solidFill>
              </a:rPr>
              <a:t>Wallonia</a:t>
            </a:r>
          </a:p>
          <a:p>
            <a:pPr algn="ctr"/>
            <a:r>
              <a:rPr lang="en-US" sz="1400" dirty="0" smtClean="0">
                <a:solidFill>
                  <a:srgbClr val="F5DA13"/>
                </a:solidFill>
              </a:rPr>
              <a:t>(Belgium)</a:t>
            </a:r>
            <a:endParaRPr lang="en-US" sz="1400" dirty="0">
              <a:solidFill>
                <a:srgbClr val="F5DA1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7681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8219" y="816647"/>
            <a:ext cx="6583680" cy="55340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2294235" y="6551842"/>
            <a:ext cx="454964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800" dirty="0">
                <a:solidFill>
                  <a:srgbClr val="000000"/>
                </a:solidFill>
                <a:latin typeface="Verdana" pitchFamily="34" charset="0"/>
                <a:hlinkClick r:id="rId4"/>
              </a:rPr>
              <a:t>http://www.mprnews.org/story/2016/09/13/npr-pho-central-to-vietnamese-identity</a:t>
            </a:r>
            <a:endParaRPr lang="en-US" sz="800" dirty="0">
              <a:solidFill>
                <a:srgbClr val="000000"/>
              </a:solidFill>
              <a:latin typeface="Verdana" pitchFamily="34" charset="0"/>
            </a:endParaRPr>
          </a:p>
        </p:txBody>
      </p:sp>
      <p:pic>
        <p:nvPicPr>
          <p:cNvPr id="8194" name="Picture 2" descr="Flag of Vietnam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1" y="417512"/>
            <a:ext cx="1327150" cy="881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3852500" y="5055383"/>
            <a:ext cx="145424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400" b="1" i="1" dirty="0" smtClean="0">
                <a:ln>
                  <a:solidFill>
                    <a:srgbClr val="FFFFFF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pho</a:t>
            </a:r>
            <a:endParaRPr lang="en-US" sz="5400" b="1" i="1" dirty="0">
              <a:ln>
                <a:solidFill>
                  <a:srgbClr val="FFFFFF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248262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738" y="809625"/>
            <a:ext cx="7248525" cy="536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740227" y="3470872"/>
            <a:ext cx="764902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6600" b="1" i="1" dirty="0" smtClean="0">
                <a:ln>
                  <a:solidFill>
                    <a:schemeClr val="tx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Baklava</a:t>
            </a:r>
            <a:r>
              <a:rPr lang="en-US" sz="6600" b="1" dirty="0" smtClean="0">
                <a:ln>
                  <a:solidFill>
                    <a:schemeClr val="tx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 Wars . . .</a:t>
            </a:r>
            <a:endParaRPr lang="en-US" sz="6600" b="1" dirty="0">
              <a:ln>
                <a:solidFill>
                  <a:schemeClr val="tx1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388714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537027"/>
            <a:ext cx="8686800" cy="5736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1244584" y="6560167"/>
            <a:ext cx="662940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00" dirty="0" smtClean="0">
                <a:solidFill>
                  <a:srgbClr val="000000"/>
                </a:solidFill>
                <a:hlinkClick r:id="rId3"/>
              </a:rPr>
              <a:t>http://www.theatlantic.com/international/archive/2012/04/the-white-house-dessert-that-sparked-a-minor-turkish-greek-conflict/255439/</a:t>
            </a:r>
            <a:endParaRPr lang="en-US" sz="800" dirty="0">
              <a:solidFill>
                <a:srgbClr val="000000"/>
              </a:solidFill>
            </a:endParaRPr>
          </a:p>
        </p:txBody>
      </p:sp>
      <p:pic>
        <p:nvPicPr>
          <p:cNvPr id="10" name="Picture 5" descr="http://cdn.theatlantic.com/static/mt/assets/international/baklawa%20april4%20p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832" y="2717140"/>
            <a:ext cx="6491968" cy="3166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8224" y="734785"/>
            <a:ext cx="4003041" cy="25019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90179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537027"/>
            <a:ext cx="8686800" cy="5736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1244584" y="6560167"/>
            <a:ext cx="662940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00" dirty="0" smtClean="0">
                <a:solidFill>
                  <a:srgbClr val="000000"/>
                </a:solidFill>
                <a:hlinkClick r:id="rId3"/>
              </a:rPr>
              <a:t>http://www.theatlantic.com/international/archive/2012/04/the-white-house-dessert-that-sparked-a-minor-turkish-greek-conflict/255439/</a:t>
            </a:r>
            <a:endParaRPr lang="en-US" sz="800" dirty="0">
              <a:solidFill>
                <a:srgbClr val="000000"/>
              </a:solidFill>
            </a:endParaRPr>
          </a:p>
        </p:txBody>
      </p:sp>
      <p:pic>
        <p:nvPicPr>
          <p:cNvPr id="10" name="Picture 5" descr="http://cdn.theatlantic.com/static/mt/assets/international/baklawa%20april4%20p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832" y="2717140"/>
            <a:ext cx="6491968" cy="3166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 bwMode="auto">
          <a:xfrm>
            <a:off x="-1001484" y="188687"/>
            <a:ext cx="45719" cy="58057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en-US" sz="2400" smtClean="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4" name="Rectangle 3"/>
          <p:cNvSpPr/>
          <p:nvPr/>
        </p:nvSpPr>
        <p:spPr bwMode="auto">
          <a:xfrm>
            <a:off x="416832" y="536803"/>
            <a:ext cx="7711168" cy="204674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en-US" sz="2400" smtClean="0">
              <a:solidFill>
                <a:srgbClr val="FFFFFF"/>
              </a:solidFill>
              <a:latin typeface="Tahoma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718394" y="1052377"/>
            <a:ext cx="244169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600" b="1" dirty="0" smtClean="0">
                <a:solidFill>
                  <a:srgbClr val="000000"/>
                </a:solidFill>
              </a:rPr>
              <a:t>Greek flag</a:t>
            </a:r>
          </a:p>
        </p:txBody>
      </p:sp>
      <p:sp>
        <p:nvSpPr>
          <p:cNvPr id="8" name="Rectangle 7"/>
          <p:cNvSpPr/>
          <p:nvPr/>
        </p:nvSpPr>
        <p:spPr>
          <a:xfrm>
            <a:off x="4494553" y="1629445"/>
            <a:ext cx="363856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600" b="1" dirty="0" smtClean="0">
                <a:solidFill>
                  <a:srgbClr val="000000"/>
                </a:solidFill>
              </a:rPr>
              <a:t>Turkish baklava</a:t>
            </a:r>
          </a:p>
        </p:txBody>
      </p:sp>
      <p:sp>
        <p:nvSpPr>
          <p:cNvPr id="9" name="Down Arrow 8"/>
          <p:cNvSpPr/>
          <p:nvPr/>
        </p:nvSpPr>
        <p:spPr bwMode="auto">
          <a:xfrm rot="19738080">
            <a:off x="3168678" y="1701468"/>
            <a:ext cx="331011" cy="1089844"/>
          </a:xfrm>
          <a:prstGeom prst="downArrow">
            <a:avLst/>
          </a:prstGeom>
          <a:solidFill>
            <a:schemeClr val="bg1"/>
          </a:solidFill>
          <a:ln w="76200" cap="flat" cmpd="sng" algn="ctr">
            <a:solidFill>
              <a:srgbClr val="0070C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en-US" sz="2400" smtClean="0">
              <a:solidFill>
                <a:srgbClr val="FFFFFF"/>
              </a:solidFill>
              <a:latin typeface="Tahoma" pitchFamily="34" charset="0"/>
            </a:endParaRPr>
          </a:p>
        </p:txBody>
      </p:sp>
      <p:sp>
        <p:nvSpPr>
          <p:cNvPr id="12" name="Down Arrow 11"/>
          <p:cNvSpPr/>
          <p:nvPr/>
        </p:nvSpPr>
        <p:spPr bwMode="auto">
          <a:xfrm rot="1760386">
            <a:off x="5496761" y="2244436"/>
            <a:ext cx="361154" cy="1850036"/>
          </a:xfrm>
          <a:prstGeom prst="downArrow">
            <a:avLst/>
          </a:prstGeom>
          <a:solidFill>
            <a:schemeClr val="bg1"/>
          </a:solidFill>
          <a:ln w="7620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en-US" sz="2400" smtClean="0">
              <a:solidFill>
                <a:srgbClr val="FFFFFF"/>
              </a:solidFill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209551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08318" cy="6831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453570" y="6001755"/>
            <a:ext cx="8229600" cy="45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ctr" eaLnBrk="1" hangingPunct="1"/>
            <a:r>
              <a:rPr lang="en-US" altLang="en-US" sz="4000" b="1" dirty="0" smtClean="0">
                <a:solidFill>
                  <a:srgbClr val="0070C0"/>
                </a:solidFill>
                <a:latin typeface="Arial" charset="0"/>
              </a:rPr>
              <a:t>Greek</a:t>
            </a:r>
            <a:r>
              <a:rPr lang="en-US" altLang="en-US" sz="4000" b="1" i="1" dirty="0" smtClean="0">
                <a:solidFill>
                  <a:srgbClr val="0070C0"/>
                </a:solidFill>
                <a:latin typeface="Arial" charset="0"/>
              </a:rPr>
              <a:t> baklava</a:t>
            </a:r>
            <a:endParaRPr lang="en-US" altLang="en-US" b="1" i="1" dirty="0" smtClean="0">
              <a:solidFill>
                <a:srgbClr val="0070C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45769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08318" cy="6831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53570" y="6001755"/>
            <a:ext cx="8229600" cy="45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ctr" eaLnBrk="1" hangingPunct="1"/>
            <a:r>
              <a:rPr lang="en-US" altLang="en-US" sz="4000" b="1" dirty="0" smtClean="0">
                <a:solidFill>
                  <a:srgbClr val="0070C0"/>
                </a:solidFill>
                <a:latin typeface="Arial" charset="0"/>
              </a:rPr>
              <a:t>Greek</a:t>
            </a:r>
            <a:r>
              <a:rPr lang="en-US" altLang="en-US" sz="4000" b="1" i="1" dirty="0" smtClean="0">
                <a:solidFill>
                  <a:srgbClr val="0070C0"/>
                </a:solidFill>
                <a:latin typeface="Arial" charset="0"/>
              </a:rPr>
              <a:t> baklava</a:t>
            </a:r>
            <a:endParaRPr lang="en-US" altLang="en-US" b="1" i="1" dirty="0" smtClean="0">
              <a:solidFill>
                <a:srgbClr val="0070C0"/>
              </a:solidFill>
              <a:latin typeface="Arial" charset="0"/>
            </a:endParaRPr>
          </a:p>
        </p:txBody>
      </p:sp>
      <p:sp>
        <p:nvSpPr>
          <p:cNvPr id="12" name="Freeform 11"/>
          <p:cNvSpPr/>
          <p:nvPr/>
        </p:nvSpPr>
        <p:spPr bwMode="auto">
          <a:xfrm rot="199803">
            <a:off x="-43456" y="1088218"/>
            <a:ext cx="6239118" cy="2646385"/>
          </a:xfrm>
          <a:custGeom>
            <a:avLst/>
            <a:gdLst>
              <a:gd name="connsiteX0" fmla="*/ 0 w 5515429"/>
              <a:gd name="connsiteY0" fmla="*/ 508000 h 1814285"/>
              <a:gd name="connsiteX1" fmla="*/ 2061029 w 5515429"/>
              <a:gd name="connsiteY1" fmla="*/ 116114 h 1814285"/>
              <a:gd name="connsiteX2" fmla="*/ 5515429 w 5515429"/>
              <a:gd name="connsiteY2" fmla="*/ 0 h 1814285"/>
              <a:gd name="connsiteX3" fmla="*/ 2989943 w 5515429"/>
              <a:gd name="connsiteY3" fmla="*/ 1814285 h 1814285"/>
              <a:gd name="connsiteX4" fmla="*/ 43543 w 5515429"/>
              <a:gd name="connsiteY4" fmla="*/ 1727200 h 181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429" h="1814285">
                <a:moveTo>
                  <a:pt x="0" y="508000"/>
                </a:moveTo>
                <a:lnTo>
                  <a:pt x="2061029" y="116114"/>
                </a:lnTo>
                <a:lnTo>
                  <a:pt x="5515429" y="0"/>
                </a:lnTo>
                <a:lnTo>
                  <a:pt x="2989943" y="1814285"/>
                </a:lnTo>
                <a:lnTo>
                  <a:pt x="43543" y="1727200"/>
                </a:ln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en-US" sz="2400" smtClean="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13" name="Down Arrow 12"/>
          <p:cNvSpPr/>
          <p:nvPr/>
        </p:nvSpPr>
        <p:spPr bwMode="auto">
          <a:xfrm rot="18076632">
            <a:off x="1024362" y="-141213"/>
            <a:ext cx="677795" cy="2496459"/>
          </a:xfrm>
          <a:prstGeom prst="downArrow">
            <a:avLst/>
          </a:prstGeom>
          <a:solidFill>
            <a:srgbClr val="00B0F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en-US" sz="2400" smtClean="0">
              <a:solidFill>
                <a:srgbClr val="000000"/>
              </a:solidFill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500552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08318" cy="6831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53570" y="6001719"/>
            <a:ext cx="8229600" cy="45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ctr" eaLnBrk="1" hangingPunct="1"/>
            <a:r>
              <a:rPr lang="en-US" altLang="en-US" sz="4000" b="1" dirty="0" smtClean="0">
                <a:solidFill>
                  <a:srgbClr val="0070C0"/>
                </a:solidFill>
                <a:latin typeface="Arial" charset="0"/>
              </a:rPr>
              <a:t>Greek</a:t>
            </a:r>
            <a:r>
              <a:rPr lang="en-US" altLang="en-US" sz="4000" b="1" i="1" dirty="0" smtClean="0">
                <a:solidFill>
                  <a:srgbClr val="0070C0"/>
                </a:solidFill>
                <a:latin typeface="Arial" charset="0"/>
              </a:rPr>
              <a:t> baklava</a:t>
            </a:r>
            <a:endParaRPr lang="en-US" altLang="en-US" b="1" i="1" dirty="0" smtClean="0">
              <a:solidFill>
                <a:srgbClr val="0070C0"/>
              </a:solidFill>
              <a:latin typeface="Arial" charset="0"/>
            </a:endParaRPr>
          </a:p>
        </p:txBody>
      </p:sp>
      <p:sp>
        <p:nvSpPr>
          <p:cNvPr id="12" name="Freeform 11"/>
          <p:cNvSpPr/>
          <p:nvPr/>
        </p:nvSpPr>
        <p:spPr bwMode="auto">
          <a:xfrm rot="199803">
            <a:off x="-43456" y="1088182"/>
            <a:ext cx="6239118" cy="2646385"/>
          </a:xfrm>
          <a:custGeom>
            <a:avLst/>
            <a:gdLst>
              <a:gd name="connsiteX0" fmla="*/ 0 w 5515429"/>
              <a:gd name="connsiteY0" fmla="*/ 508000 h 1814285"/>
              <a:gd name="connsiteX1" fmla="*/ 2061029 w 5515429"/>
              <a:gd name="connsiteY1" fmla="*/ 116114 h 1814285"/>
              <a:gd name="connsiteX2" fmla="*/ 5515429 w 5515429"/>
              <a:gd name="connsiteY2" fmla="*/ 0 h 1814285"/>
              <a:gd name="connsiteX3" fmla="*/ 2989943 w 5515429"/>
              <a:gd name="connsiteY3" fmla="*/ 1814285 h 1814285"/>
              <a:gd name="connsiteX4" fmla="*/ 43543 w 5515429"/>
              <a:gd name="connsiteY4" fmla="*/ 1727200 h 181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429" h="1814285">
                <a:moveTo>
                  <a:pt x="0" y="508000"/>
                </a:moveTo>
                <a:lnTo>
                  <a:pt x="2061029" y="116114"/>
                </a:lnTo>
                <a:lnTo>
                  <a:pt x="5515429" y="0"/>
                </a:lnTo>
                <a:lnTo>
                  <a:pt x="2989943" y="1814285"/>
                </a:lnTo>
                <a:lnTo>
                  <a:pt x="43543" y="1727200"/>
                </a:lnTo>
              </a:path>
            </a:pathLst>
          </a:custGeom>
          <a:noFill/>
          <a:ln w="76200" cap="flat" cmpd="sng" algn="ctr">
            <a:solidFill>
              <a:srgbClr val="00B0F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en-US" sz="2400" smtClean="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13" name="Down Arrow 12"/>
          <p:cNvSpPr/>
          <p:nvPr/>
        </p:nvSpPr>
        <p:spPr bwMode="auto">
          <a:xfrm rot="18076632">
            <a:off x="1024344" y="-141213"/>
            <a:ext cx="677795" cy="2496459"/>
          </a:xfrm>
          <a:prstGeom prst="downArrow">
            <a:avLst/>
          </a:prstGeom>
          <a:solidFill>
            <a:srgbClr val="00B0F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en-US" sz="2400" smtClean="0">
              <a:solidFill>
                <a:srgbClr val="000000"/>
              </a:solidFill>
              <a:latin typeface="Tahoma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64265" y="4085586"/>
            <a:ext cx="4237058" cy="17543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600" b="1" dirty="0" smtClean="0">
                <a:ln>
                  <a:solidFill>
                    <a:schemeClr val="tx1"/>
                  </a:solidFill>
                </a:ln>
                <a:solidFill>
                  <a:srgbClr val="FFFFFF"/>
                </a:solidFill>
              </a:rPr>
              <a:t>diamond-shaped</a:t>
            </a:r>
          </a:p>
          <a:p>
            <a:pPr algn="ctr"/>
            <a:r>
              <a:rPr lang="en-US" sz="3600" b="1" dirty="0">
                <a:ln>
                  <a:solidFill>
                    <a:schemeClr val="tx1"/>
                  </a:solidFill>
                </a:ln>
                <a:solidFill>
                  <a:srgbClr val="FFFFFF"/>
                </a:solidFill>
              </a:rPr>
              <a:t>w</a:t>
            </a:r>
            <a:r>
              <a:rPr lang="en-US" sz="3600" b="1" dirty="0" smtClean="0">
                <a:ln>
                  <a:solidFill>
                    <a:schemeClr val="tx1"/>
                  </a:solidFill>
                </a:ln>
                <a:solidFill>
                  <a:srgbClr val="FFFFFF"/>
                </a:solidFill>
              </a:rPr>
              <a:t>ith a whole clove</a:t>
            </a:r>
          </a:p>
          <a:p>
            <a:pPr algn="ctr"/>
            <a:r>
              <a:rPr lang="en-US" sz="3600" b="1" dirty="0" smtClean="0">
                <a:ln>
                  <a:solidFill>
                    <a:schemeClr val="tx1"/>
                  </a:solidFill>
                </a:ln>
                <a:solidFill>
                  <a:srgbClr val="FFFFFF"/>
                </a:solidFill>
              </a:rPr>
              <a:t>and no pistachios</a:t>
            </a:r>
            <a:endParaRPr lang="en-US" sz="3600" b="1" dirty="0">
              <a:ln>
                <a:solidFill>
                  <a:schemeClr val="tx1"/>
                </a:solidFill>
              </a:ln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3303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93700"/>
            <a:ext cx="9144000" cy="914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444500" y="6121400"/>
            <a:ext cx="82296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ctr" eaLnBrk="1" hangingPunct="1"/>
            <a:r>
              <a:rPr lang="en-US" altLang="en-US" sz="1600" b="1" dirty="0" smtClean="0">
                <a:solidFill>
                  <a:srgbClr val="000000"/>
                </a:solidFill>
                <a:latin typeface="Arial" charset="0"/>
              </a:rPr>
              <a:t>A Tate of Greece</a:t>
            </a:r>
          </a:p>
          <a:p>
            <a:pPr algn="ctr" eaLnBrk="1" hangingPunct="1"/>
            <a:r>
              <a:rPr lang="en-US" altLang="en-US" sz="1050" b="1" dirty="0" smtClean="0">
                <a:solidFill>
                  <a:srgbClr val="000000"/>
                </a:solidFill>
                <a:latin typeface="Arial" charset="0"/>
              </a:rPr>
              <a:t>25</a:t>
            </a:r>
            <a:r>
              <a:rPr lang="en-US" altLang="en-US" sz="1050" b="1" baseline="30000" dirty="0" smtClean="0">
                <a:solidFill>
                  <a:srgbClr val="000000"/>
                </a:solidFill>
                <a:latin typeface="Arial" charset="0"/>
              </a:rPr>
              <a:t>th</a:t>
            </a:r>
            <a:r>
              <a:rPr lang="en-US" altLang="en-US" sz="1050" b="1" dirty="0" smtClean="0">
                <a:solidFill>
                  <a:srgbClr val="000000"/>
                </a:solidFill>
                <a:latin typeface="Arial" charset="0"/>
              </a:rPr>
              <a:t> Annual Food Festival 2017</a:t>
            </a:r>
          </a:p>
        </p:txBody>
      </p:sp>
    </p:spTree>
    <p:extLst>
      <p:ext uri="{BB962C8B-B14F-4D97-AF65-F5344CB8AC3E}">
        <p14:creationId xmlns:p14="http://schemas.microsoft.com/office/powerpoint/2010/main" val="33139680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4" name="Picture 4" descr="http://i.ytimg.com/vi/8IIjVmMf5Nw/maxresdefaul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87" y="772686"/>
            <a:ext cx="9144000" cy="5149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453570" y="6147077"/>
            <a:ext cx="8229600" cy="45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ctr" eaLnBrk="1" hangingPunct="1"/>
            <a:r>
              <a:rPr lang="en-US" altLang="en-US" sz="4000" b="1" dirty="0" smtClean="0">
                <a:solidFill>
                  <a:srgbClr val="FF0000"/>
                </a:solidFill>
                <a:latin typeface="Arial" charset="0"/>
              </a:rPr>
              <a:t>Turkish</a:t>
            </a:r>
            <a:r>
              <a:rPr lang="en-US" altLang="en-US" sz="4000" b="1" i="1" dirty="0" smtClean="0">
                <a:solidFill>
                  <a:srgbClr val="FF0000"/>
                </a:solidFill>
                <a:latin typeface="Arial" charset="0"/>
              </a:rPr>
              <a:t> baklava</a:t>
            </a:r>
            <a:endParaRPr lang="en-US" altLang="en-US" b="1" i="1" dirty="0" smtClean="0">
              <a:solidFill>
                <a:srgbClr val="FF00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412863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4" name="Picture 4" descr="http://i.ytimg.com/vi/8IIjVmMf5Nw/maxresdefaul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87" y="772686"/>
            <a:ext cx="9144000" cy="5149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453570" y="6147077"/>
            <a:ext cx="8229600" cy="45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ctr" eaLnBrk="1" hangingPunct="1"/>
            <a:r>
              <a:rPr lang="en-US" altLang="en-US" sz="4000" b="1" dirty="0" smtClean="0">
                <a:solidFill>
                  <a:srgbClr val="FF0000"/>
                </a:solidFill>
                <a:latin typeface="Arial" charset="0"/>
              </a:rPr>
              <a:t>Turkish</a:t>
            </a:r>
            <a:r>
              <a:rPr lang="en-US" altLang="en-US" sz="4000" b="1" i="1" dirty="0" smtClean="0">
                <a:solidFill>
                  <a:srgbClr val="FF0000"/>
                </a:solidFill>
                <a:latin typeface="Arial" charset="0"/>
              </a:rPr>
              <a:t> baklava</a:t>
            </a:r>
            <a:endParaRPr lang="en-US" altLang="en-US" b="1" i="1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697590" y="3824890"/>
            <a:ext cx="5724644" cy="17543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600" b="1" dirty="0" smtClean="0">
                <a:ln>
                  <a:solidFill>
                    <a:schemeClr val="tx1"/>
                  </a:solidFill>
                </a:ln>
                <a:solidFill>
                  <a:srgbClr val="FFFFFF"/>
                </a:solidFill>
              </a:rPr>
              <a:t>rectangular</a:t>
            </a:r>
          </a:p>
          <a:p>
            <a:pPr algn="ctr"/>
            <a:r>
              <a:rPr lang="en-US" sz="3600" b="1" dirty="0" smtClean="0">
                <a:ln>
                  <a:solidFill>
                    <a:schemeClr val="tx1"/>
                  </a:solidFill>
                </a:ln>
                <a:solidFill>
                  <a:srgbClr val="FFFFFF"/>
                </a:solidFill>
              </a:rPr>
              <a:t>and often with pistachios</a:t>
            </a:r>
            <a:br>
              <a:rPr lang="en-US" sz="3600" b="1" dirty="0" smtClean="0">
                <a:ln>
                  <a:solidFill>
                    <a:schemeClr val="tx1"/>
                  </a:solidFill>
                </a:ln>
                <a:solidFill>
                  <a:srgbClr val="FFFFFF"/>
                </a:solidFill>
              </a:rPr>
            </a:br>
            <a:r>
              <a:rPr lang="en-US" sz="3600" b="1" dirty="0" smtClean="0">
                <a:ln>
                  <a:solidFill>
                    <a:schemeClr val="tx1"/>
                  </a:solidFill>
                </a:ln>
                <a:solidFill>
                  <a:srgbClr val="FFFFFF"/>
                </a:solidFill>
              </a:rPr>
              <a:t>and no whole clove</a:t>
            </a:r>
            <a:endParaRPr lang="en-US" sz="3600" b="1" dirty="0">
              <a:ln>
                <a:solidFill>
                  <a:schemeClr val="tx1"/>
                </a:solidFill>
              </a:ln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694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40227" y="3470872"/>
            <a:ext cx="764902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6600" b="1" dirty="0" smtClean="0">
                <a:ln>
                  <a:solidFill>
                    <a:schemeClr val="tx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Pavlova Wars . . .</a:t>
            </a:r>
            <a:endParaRPr lang="en-US" sz="6600" b="1" dirty="0">
              <a:ln>
                <a:solidFill>
                  <a:schemeClr val="tx1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261843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300" y="290958"/>
            <a:ext cx="3954459" cy="594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886651" y="4271626"/>
            <a:ext cx="7358743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both New Zealand and Australia claim that they “invented” pavlova . . . </a:t>
            </a:r>
          </a:p>
        </p:txBody>
      </p:sp>
      <p:sp>
        <p:nvSpPr>
          <p:cNvPr id="3" name="Rectangle 2"/>
          <p:cNvSpPr/>
          <p:nvPr/>
        </p:nvSpPr>
        <p:spPr>
          <a:xfrm>
            <a:off x="3142732" y="6350279"/>
            <a:ext cx="283763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 smtClean="0">
                <a:solidFill>
                  <a:srgbClr val="FFFFFF"/>
                </a:solidFill>
              </a:rPr>
              <a:t>Dunedin: Otago </a:t>
            </a:r>
            <a:r>
              <a:rPr lang="en-US" sz="1200" dirty="0">
                <a:solidFill>
                  <a:srgbClr val="FFFFFF"/>
                </a:solidFill>
              </a:rPr>
              <a:t>University </a:t>
            </a:r>
            <a:r>
              <a:rPr lang="en-US" sz="1200" dirty="0" smtClean="0">
                <a:solidFill>
                  <a:srgbClr val="FFFFFF"/>
                </a:solidFill>
              </a:rPr>
              <a:t>Press, 2008</a:t>
            </a:r>
            <a:endParaRPr lang="en-US" sz="1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612017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300" y="290958"/>
            <a:ext cx="3954459" cy="594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534964" y="4078135"/>
            <a:ext cx="807913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b="1" i="1" dirty="0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</a:t>
            </a:r>
            <a:r>
              <a:rPr lang="en-US" sz="3600" b="1" i="1" dirty="0" err="1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Pavlova</a:t>
            </a:r>
            <a:r>
              <a:rPr lang="en-US" sz="3600" b="1" i="1" dirty="0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Story: A Slice of </a:t>
            </a:r>
            <a:endParaRPr lang="en-US" sz="3600" b="1" i="1" dirty="0" smtClean="0">
              <a:ln>
                <a:solidFill>
                  <a:srgbClr val="0000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3600" b="1" i="1" dirty="0" smtClean="0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New </a:t>
            </a:r>
            <a:r>
              <a:rPr lang="en-US" sz="3600" b="1" i="1" dirty="0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Zealand's Culinary History</a:t>
            </a:r>
          </a:p>
        </p:txBody>
      </p:sp>
      <p:sp>
        <p:nvSpPr>
          <p:cNvPr id="6" name="Rectangle 5"/>
          <p:cNvSpPr/>
          <p:nvPr/>
        </p:nvSpPr>
        <p:spPr>
          <a:xfrm>
            <a:off x="3142732" y="6350279"/>
            <a:ext cx="283763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 smtClean="0">
                <a:solidFill>
                  <a:srgbClr val="FFFFFF"/>
                </a:solidFill>
              </a:rPr>
              <a:t>Dunedin: Otago </a:t>
            </a:r>
            <a:r>
              <a:rPr lang="en-US" sz="1200" dirty="0">
                <a:solidFill>
                  <a:srgbClr val="FFFFFF"/>
                </a:solidFill>
              </a:rPr>
              <a:t>University </a:t>
            </a:r>
            <a:r>
              <a:rPr lang="en-US" sz="1200" dirty="0" smtClean="0">
                <a:solidFill>
                  <a:srgbClr val="FFFFFF"/>
                </a:solidFill>
              </a:rPr>
              <a:t>Press, 2008</a:t>
            </a:r>
            <a:endParaRPr lang="en-US" sz="1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3901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300" y="290958"/>
            <a:ext cx="3954459" cy="594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522786" y="5488185"/>
            <a:ext cx="807913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</a:rPr>
              <a:t>w</a:t>
            </a:r>
            <a:r>
              <a:rPr lang="en-US" sz="2800" b="1" dirty="0" smtClean="0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</a:rPr>
              <a:t>as written by a New Zealand </a:t>
            </a:r>
          </a:p>
          <a:p>
            <a:pPr algn="ctr"/>
            <a:r>
              <a:rPr lang="en-US" sz="2800" b="1" dirty="0" smtClean="0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600000" algn="ctr" rotWithShape="0">
                    <a:srgbClr val="000000">
                      <a:alpha val="15000"/>
                    </a:srgbClr>
                  </a:outerShdw>
                </a:effectLst>
              </a:rPr>
              <a:t>Professor of Anthropology</a:t>
            </a:r>
            <a:endParaRPr lang="en-US" sz="2800" dirty="0">
              <a:ln>
                <a:solidFill>
                  <a:srgbClr val="0000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6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34964" y="4078135"/>
            <a:ext cx="807913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b="1" i="1" dirty="0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</a:t>
            </a:r>
            <a:r>
              <a:rPr lang="en-US" sz="3600" b="1" i="1" dirty="0" err="1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Pavlova</a:t>
            </a:r>
            <a:r>
              <a:rPr lang="en-US" sz="3600" b="1" i="1" dirty="0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Story: A Slice of </a:t>
            </a:r>
            <a:endParaRPr lang="en-US" sz="3600" b="1" i="1" dirty="0" smtClean="0">
              <a:ln>
                <a:solidFill>
                  <a:srgbClr val="0000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3600" b="1" i="1" dirty="0" smtClean="0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New </a:t>
            </a:r>
            <a:r>
              <a:rPr lang="en-US" sz="3600" b="1" i="1" dirty="0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Zealand's Culinary History</a:t>
            </a:r>
          </a:p>
        </p:txBody>
      </p:sp>
      <p:sp>
        <p:nvSpPr>
          <p:cNvPr id="8" name="Rectangle 7"/>
          <p:cNvSpPr/>
          <p:nvPr/>
        </p:nvSpPr>
        <p:spPr>
          <a:xfrm>
            <a:off x="3142732" y="6350279"/>
            <a:ext cx="283763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 smtClean="0">
                <a:solidFill>
                  <a:srgbClr val="FFFFFF"/>
                </a:solidFill>
              </a:rPr>
              <a:t>Dunedin: Otago </a:t>
            </a:r>
            <a:r>
              <a:rPr lang="en-US" sz="1200" dirty="0">
                <a:solidFill>
                  <a:srgbClr val="FFFFFF"/>
                </a:solidFill>
              </a:rPr>
              <a:t>University </a:t>
            </a:r>
            <a:r>
              <a:rPr lang="en-US" sz="1200" dirty="0" smtClean="0">
                <a:solidFill>
                  <a:srgbClr val="FFFFFF"/>
                </a:solidFill>
              </a:rPr>
              <a:t>Press, 2008</a:t>
            </a:r>
            <a:endParaRPr lang="en-US" sz="1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93086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300" y="290958"/>
            <a:ext cx="3954459" cy="594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6"/>
          <p:cNvSpPr/>
          <p:nvPr/>
        </p:nvSpPr>
        <p:spPr>
          <a:xfrm>
            <a:off x="534964" y="4034593"/>
            <a:ext cx="807913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b="1" dirty="0" smtClean="0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to no one’s surprise, </a:t>
            </a:r>
          </a:p>
          <a:p>
            <a:pPr algn="ctr"/>
            <a:r>
              <a:rPr lang="en-US" sz="3600" b="1" dirty="0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</a:t>
            </a:r>
            <a:r>
              <a:rPr lang="en-US" sz="3600" b="1" dirty="0" smtClean="0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he New Zealand professor concludes that New Zealand invented pavlova</a:t>
            </a:r>
            <a:endParaRPr lang="en-US" sz="3600" b="1" dirty="0">
              <a:ln>
                <a:solidFill>
                  <a:srgbClr val="0000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142732" y="6350279"/>
            <a:ext cx="283763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 smtClean="0">
                <a:solidFill>
                  <a:srgbClr val="FFFFFF"/>
                </a:solidFill>
              </a:rPr>
              <a:t>Dunedin: Otago </a:t>
            </a:r>
            <a:r>
              <a:rPr lang="en-US" sz="1200" dirty="0">
                <a:solidFill>
                  <a:srgbClr val="FFFFFF"/>
                </a:solidFill>
              </a:rPr>
              <a:t>University </a:t>
            </a:r>
            <a:r>
              <a:rPr lang="en-US" sz="1200" dirty="0" smtClean="0">
                <a:solidFill>
                  <a:srgbClr val="FFFFFF"/>
                </a:solidFill>
              </a:rPr>
              <a:t>Press, 2008</a:t>
            </a:r>
            <a:endParaRPr lang="en-US" sz="1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063840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upload.wikimedia.org/wikipedia/commons/thumb/9/95/ANZAC_biscuits.JPG/800px-ANZAC_biscuit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200"/>
            <a:ext cx="9133868" cy="678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1524000" y="2902803"/>
            <a:ext cx="61722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4800" b="1" dirty="0" smtClean="0">
                <a:solidFill>
                  <a:srgbClr val="FFFFFF"/>
                </a:solidFill>
                <a:latin typeface="Arial"/>
              </a:rPr>
              <a:t>Anzac Biscuits . . .</a:t>
            </a:r>
            <a:endParaRPr lang="en-US" sz="4800" b="1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91028" y="3886200"/>
            <a:ext cx="754380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sz="2400" b="1" dirty="0">
                <a:solidFill>
                  <a:srgbClr val="FFFFFF"/>
                </a:solidFill>
                <a:latin typeface="Arial"/>
              </a:rPr>
              <a:t> Australian and New Zealand Army Corps (ANZAC</a:t>
            </a:r>
            <a:r>
              <a:rPr lang="en-US" sz="2400" b="1" dirty="0" smtClean="0">
                <a:solidFill>
                  <a:srgbClr val="FFFFFF"/>
                </a:solidFill>
                <a:latin typeface="Arial"/>
              </a:rPr>
              <a:t>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2400" b="1" dirty="0">
              <a:solidFill>
                <a:srgbClr val="FFFFFF"/>
              </a:solidFill>
              <a:latin typeface="Arial"/>
            </a:endParaRPr>
          </a:p>
          <a:p>
            <a:pPr marL="682625" lvl="1" indent="-225425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1" dirty="0" smtClean="0">
                <a:solidFill>
                  <a:srgbClr val="FFFFFF"/>
                </a:solidFill>
                <a:latin typeface="Arial"/>
              </a:rPr>
              <a:t>WWI</a:t>
            </a:r>
            <a:br>
              <a:rPr lang="en-US" sz="2400" b="1" dirty="0" smtClean="0">
                <a:solidFill>
                  <a:srgbClr val="FFFFFF"/>
                </a:solidFill>
                <a:latin typeface="Arial"/>
              </a:rPr>
            </a:br>
            <a:endParaRPr lang="en-US" sz="2400" b="1" dirty="0" smtClean="0">
              <a:solidFill>
                <a:srgbClr val="FFFFFF"/>
              </a:solidFill>
              <a:latin typeface="Arial"/>
            </a:endParaRPr>
          </a:p>
          <a:p>
            <a:pPr marL="682625" lvl="1" indent="-225425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  <a:latin typeface="Arial"/>
              </a:rPr>
              <a:t>Both countries celebrate ANZAC day on April </a:t>
            </a:r>
            <a:r>
              <a:rPr lang="en-US" sz="2400" b="1" dirty="0" smtClean="0">
                <a:solidFill>
                  <a:srgbClr val="FFFFFF"/>
                </a:solidFill>
                <a:latin typeface="Arial"/>
              </a:rPr>
              <a:t>25</a:t>
            </a:r>
            <a:r>
              <a:rPr lang="en-US" sz="2400" b="1" baseline="30000" dirty="0" smtClean="0">
                <a:solidFill>
                  <a:srgbClr val="FFFFFF"/>
                </a:solidFill>
                <a:latin typeface="Arial"/>
              </a:rPr>
              <a:t>th</a:t>
            </a:r>
            <a:r>
              <a:rPr lang="en-US" sz="2400" b="1" dirty="0" smtClean="0">
                <a:solidFill>
                  <a:srgbClr val="FFFFFF"/>
                </a:solidFill>
                <a:latin typeface="Arial"/>
              </a:rPr>
              <a:t>, </a:t>
            </a:r>
            <a:r>
              <a:rPr lang="en-US" sz="2400" b="1" dirty="0">
                <a:solidFill>
                  <a:srgbClr val="FFFFFF"/>
                </a:solidFill>
                <a:latin typeface="Arial"/>
              </a:rPr>
              <a:t>the day that commemorates the ANZAC landing at Gallipoli, Turkey, in 1915</a:t>
            </a:r>
          </a:p>
        </p:txBody>
      </p:sp>
    </p:spTree>
    <p:extLst>
      <p:ext uri="{BB962C8B-B14F-4D97-AF65-F5344CB8AC3E}">
        <p14:creationId xmlns:p14="http://schemas.microsoft.com/office/powerpoint/2010/main" val="29826166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upload.wikimedia.org/wikipedia/commons/thumb/9/95/ANZAC_biscuits.JPG/800px-ANZAC_biscuit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200"/>
            <a:ext cx="9133868" cy="678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1524000" y="2902803"/>
            <a:ext cx="61722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4800" b="1" dirty="0" smtClean="0">
                <a:solidFill>
                  <a:srgbClr val="FFFFFF"/>
                </a:solidFill>
                <a:latin typeface="Arial"/>
              </a:rPr>
              <a:t>Anzac Biscuits . . .</a:t>
            </a:r>
            <a:endParaRPr lang="en-US" sz="4800" b="1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91028" y="3930893"/>
            <a:ext cx="7743372" cy="28392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31775" indent="-231775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The </a:t>
            </a:r>
            <a:r>
              <a:rPr lang="en-US" sz="32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term </a:t>
            </a: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Anzac </a:t>
            </a:r>
            <a:r>
              <a:rPr lang="en-US" sz="32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is protected </a:t>
            </a: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by law, and cannot be used without government permission</a:t>
            </a:r>
          </a:p>
          <a:p>
            <a:pPr marL="231775" indent="-231775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050" b="1" dirty="0">
              <a:solidFill>
                <a:srgbClr val="FFFFFF"/>
              </a:solidFill>
              <a:latin typeface="Arial"/>
            </a:endParaRPr>
          </a:p>
          <a:p>
            <a:pPr marL="231775" indent="-231775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b="1" dirty="0" smtClean="0">
                <a:solidFill>
                  <a:srgbClr val="FFFFFF"/>
                </a:solidFill>
                <a:latin typeface="Arial"/>
              </a:rPr>
              <a:t>A general exemption is granted for </a:t>
            </a:r>
            <a:r>
              <a:rPr lang="en-US" b="1" dirty="0">
                <a:solidFill>
                  <a:srgbClr val="FFFFFF"/>
                </a:solidFill>
                <a:latin typeface="Arial"/>
              </a:rPr>
              <a:t>Anzac Biscuits “as long as these biscuits remain basically true to the original recipe and are both referred to and sold as Anzac biscuits and never as </a:t>
            </a:r>
            <a:r>
              <a:rPr lang="en-US" b="1" dirty="0" smtClean="0">
                <a:solidFill>
                  <a:srgbClr val="FFFFFF"/>
                </a:solidFill>
                <a:latin typeface="Arial"/>
              </a:rPr>
              <a:t>‘cookies’”.</a:t>
            </a:r>
            <a:endParaRPr lang="en-US" b="1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3537861" y="6535056"/>
            <a:ext cx="205376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800" dirty="0">
                <a:solidFill>
                  <a:srgbClr val="000000"/>
                </a:solidFill>
                <a:latin typeface="Arial"/>
                <a:hlinkClick r:id="rId3"/>
              </a:rPr>
              <a:t>http://en.wikipedia.org/wiki/Anzac_biscuit</a:t>
            </a:r>
            <a:endParaRPr lang="en-US" sz="8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4824361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9330" name="Text Box 2"/>
          <p:cNvSpPr txBox="1">
            <a:spLocks noChangeArrowheads="1"/>
          </p:cNvSpPr>
          <p:nvPr/>
        </p:nvSpPr>
        <p:spPr bwMode="auto">
          <a:xfrm>
            <a:off x="2689225" y="6458856"/>
            <a:ext cx="3725863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kumimoji="1" lang="en-US" sz="800" dirty="0">
                <a:solidFill>
                  <a:srgbClr val="99CC00"/>
                </a:solidFill>
                <a:latin typeface="Arial" charset="0"/>
                <a:hlinkClick r:id="rId2"/>
              </a:rPr>
              <a:t>http://www.d.umn.edu/cla/faculty/troufs/anth3635/cetexts.html#BasqueHistory</a:t>
            </a:r>
            <a:endParaRPr kumimoji="1" lang="en-US" sz="800" dirty="0">
              <a:solidFill>
                <a:srgbClr val="99CC00"/>
              </a:solidFill>
              <a:latin typeface="Arial" charset="0"/>
            </a:endParaRPr>
          </a:p>
        </p:txBody>
      </p:sp>
      <p:sp>
        <p:nvSpPr>
          <p:cNvPr id="739331" name="Text Box 4"/>
          <p:cNvSpPr txBox="1">
            <a:spLocks noChangeArrowheads="1"/>
          </p:cNvSpPr>
          <p:nvPr/>
        </p:nvSpPr>
        <p:spPr bwMode="auto">
          <a:xfrm>
            <a:off x="5020133" y="6163120"/>
            <a:ext cx="197637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200" dirty="0" smtClean="0">
                <a:solidFill>
                  <a:srgbClr val="FFFFFF"/>
                </a:solidFill>
                <a:latin typeface="Arial" charset="0"/>
              </a:rPr>
              <a:t>NY</a:t>
            </a:r>
            <a:r>
              <a:rPr lang="en-US" sz="1200" dirty="0">
                <a:solidFill>
                  <a:srgbClr val="FFFFFF"/>
                </a:solidFill>
                <a:latin typeface="Arial" charset="0"/>
              </a:rPr>
              <a:t>: Penguin Books, 1999</a:t>
            </a:r>
            <a:r>
              <a:rPr lang="en-US" sz="1200" dirty="0" smtClean="0">
                <a:solidFill>
                  <a:srgbClr val="FFFFFF"/>
                </a:solidFill>
                <a:latin typeface="Arial" charset="0"/>
              </a:rPr>
              <a:t>.</a:t>
            </a:r>
            <a:endParaRPr lang="en-US" sz="1200" dirty="0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" name="AutoShape 2" descr="data:image/jpeg;base64,/9j/4AAQSkZJRgABAQAAAQABAAD/2wCEAAkGBxMTEhUSExMWFhUXFyAbGBgYFx0fHRgdHRsdGCAgIB0dHyggHR8lHhsdITEhJSorLi4uGB8zODMtNygtLisBCgoKDg0OGxAQGy0mICYvLS8tLy8tLS0tLS8vLS0tLS0vLS0tLS0tLS0tLS0tLS0tLS0tLS0tLS0tLS0tLS0tLf/AABEIARUAtgMBEQACEQEDEQH/xAAcAAACAwEBAQEAAAAAAAAAAAAFBgMEBwIBAAj/xABKEAACAAQDBAYGBwQIBQUBAAABAgADBBEFEiEGMUFREyJhcYGRBzJyobHBFCNCUtHh8DNigpIVNFNzorLC8RYkQ5OzJTVjdNJE/8QAGgEAAgMBAQAAAAAAAAAAAAAAAwQBAgUABv/EADcRAAEDAgMFBQgCAwEAAwAAAAEAAgMEERIhMQUTQVFhIjJxgZEUIzOhscHR8ELhFTTxUiQ1Yv/aAAwDAQACEQMRAD8AYcOpZfRp9WnqL9kch2R42WR2I5nVehY0WGSmail/2afyj8IFvH8yr4W8lbwqkl5yDLTd9wdkVdI/mfVLztGHRF1opX9lL/kH4QMyP5lJYRyQ7FaOVdQJafyj8Is2V1r3Pqm6ZosclR+iy/7NP5R+ETjdzKawjkvfokv+zT+QfhEiR/M+q7A3kufocv8As0/lH4RO8fzK7C3kjyUEqwHRy933F5d0CMr+Z9VmEAlVsTppQTSWmp+4v4RLZH31PqjU8YLtEHNJL/s0/kH4QQSP5lPhjeS5ny5KKWZZajmVH4RLDI82bcqjzGwXdZA6vGZRuJUlD+8yD3C3xh9lI/V7vK6NQNgqgS06cLfPwRnAtmTMIn1SqfuoVHmRbQfu+cPMbhFgqVVTFGN1TgdT+Pz6JnqZFPLUu6SgoGpKL+EXueaxHWGZSBtBtAs26yZSJL3XyAM3u6ojrnmoZXRxZtZc9dPTj+5JeElT9lfIR1yOKoX1da6wBd4DL8IzRbHTJiZuol9wZdSOe7S8V3tirxUojf77O3AH76ei8fYOdwMk+Y/0xf2jxWqKmLiPkqs7Y2pX/oq3slfnaJ345ognhP8AxDKrB5kv9pIZe0pp52tFxJfQorXRu0sVWEpfujyEXueavhbyVTEJa5dw38u+LsJugTtbh0WrUB+rl7/UX4CPLSd4+KhoyC7rqoSkzEFtQABa7MTlAHaSeMUjYXmwXOdhGaAfTcVWoVZQomJBPQl3z5dATmNr2v6wA37odbHSGMl2PxsLff0SVQ6bTLwVjbjbyZSOKeQiNP6PO7NfKnADKLEljoNRa677xNFs5swL3k2vYdf+JOWbBkh9TtVUPYsy6clHHWGBQw8PqqU9e+N/azbxClk7QTf3T4fnATRRr18MME7BJGTYq7I2jU+uhHaNYC+hP8SufQEd0ozQVKTCCrA6+WvLeITkjczIhIzRujBuEzWhe6yEMxh/VHjF2BOUo1KC1nT7pUh2PMiwHnvjRho3Ozfl9U0SzATjAPDj62Qdtl62cbzMqn99hp3BbxqRsZGLNC81IyaU3eUw7O7JLIbpJpDuPVt6q9uu89vCLXRoI3REkHXJNI7ohFQTF9n/AKS15k5sg9VFAAHmTc9vZEoL4sZzKqyNiaUbw7c8zfhaOJurRxMYb2v45qwMEpktklJccTc6jvvAXu4BP+1TFuHFYchl9FcUQPwS66AMSuX1h8ohQvbaRN1yFYjs5Tzr5pYDfeWynxtofEGLiRzdEZk72cUgbXbIzZIBT6xC1gRoRod48N4huGZpKO+pa9ueScKD9nL9hfgI85J3ijt0CqYxIlTikh5hVwwmqEaz9RhqOy5t4wSBz47vaLjTPTNVka1/ZJz19EryMR6PGKqd6wlyFljlmYK2/kNSY0Nzjo2M5kn6qkNOZ6h/IAXKz/F6qZOeqrGmG7TbKV+0RouvABd1uQ5RsxMbG1sQGgWPURnEXNzbcgH96K3MrJjMtOGYssq7ZWsS+nrNcGy3vp74rgaO2efySoAGaPYXOyoAWzECzG99Rof12QtK250WlszaBpZLO7h16dUSDQvZe4aQRdT0tU0tg6Eqw3ERR7A4WK6RjZGlrhktD2dx1ahbEWmL6w5jmOz4Rky0bw6zcwf3NeYraMwG4zadD9ijAkjNmO/dflGjT0rYhzKSLzbCNFITDaGvtY5cvo5dZfAxy5eTZ6gXLAWG8m1o5cAdVn20+2Ux26OmJVFOrgavw8B8YuALZo9PJTavcL9UvjaOq/t393dyid23ktBsULhdoBUkvaqrH/WJ71X8IgxN5KfZojwV6n24qV9YS2HskHzBiphahmjYUUpdvUP7SUwPNWv8bRQwHgUJ1Gf4lHqDaKmnEBJgB5NofI7/AAgZjcNUs+B7dQi0UQkF2v8A2K+2Pg0Fi1VH6KnRzAspCSAMgv8AyjnGO9pLzbmthguBZK+0+JUwZZpbJMAKLODFdDqV09Ycdd0aNLBLhLTmNbZFGdTRstJMcPLNKwraO2XpUIzEm7nrk7y1/XJ/evGjgl5fT5ckZs1CG4A4W5X18efmupVBSzZbImVlL5zlb7XPQ6d0QZJGOBOqs2mpZ4nMZYgm5sePNV5+BSiRdSCugIJFx2kb9598EbM6y8fVQSU0hjd/0c1OQkpSdFUDwER2nFLaq/SPwv3d0AeOK9XsKuxD2d5zGnhy8vorklcxC3Aud5NgO8wOy9C59hf6JpkbTYfQJlz5nPrNoMx/itpytBGMLu6F5naMkhdimIHJt7n0F/UqhU+leTr0Ylj2nvfyAHvgu4fyWIah3AJv2UxB6iQs92Qh/UCbgBcHW+pvw4WgbmkG1kaJziLuV7EcSlSEzzpiSkH2nIA95jmsJ0RCQM1l+1PpFkzZnRyJ+WWp3jMMx53tu5QUQP5IFVo3A6/O18kIXEmex6QsCN+YkHu14xUstqkSTxXr1SgdYgDmTaKhmeSfqNpTzxNicchr18fx5qORUI+bKyt2qQbeUWLXC11n5hfVFUi6MyjlcgfGODTwVmuc03abLlXQpnDrl11uLadu6J7V7LQh2nMzJ2f7z/pQGtl/2ifzD8YuGnktaGuil42PIr4Vkv76fzCOwnkmN6z/ANBWIhFRXC9oJ8i2RyVH2W1X8vC0UMbSgyQsfqEfrtpkqJIXKVmBwSN4tZhofHjAS3AblZ09M5mmYVKuwmdLlo7EvLKrZtbC4G8cI4tAJsFuUVVFI0NGRtp+6pG2/wD2Kf3n+kw1R94pTbnwW+P2KX8CwD6SjN0mWxtbLe+l99xDE0+7IFll0OzfamF2K1jbT+1Vw6Y8ipUD1lfIQNx1ykdoMEeA9maBTufT1IA1BseuditIqJdxpvjKabL0W1qIVEV2jtN069P3ikraytOkq/AFvkPn5RoQN/kvGsHFE9l6/PJCk9aXp4cPw8IHNHZ1+a1dnU7S/fYrYTf9PJF6msKIzi5IUnyF7QEMBICPU7acezD5uP2HBZrUT2dizEkneTGkAALBZBcXG5NymvZ70cVlZL6WV0QWwILORe4vwUwE1LAbZpmSkexrXEjMX1W0bPyzheFKKnKTTozNkNwesSACbb7geMKP95J2eKkdluawDaHHajEKgzZpLMTZEG5AdyqPnx4w+1rWNS/akdYZkruZstUhM2VT+6G634e+BipjvZaLtj1TWYrDwvn++aq4NiLSXF/VJ6w5dveIvIwOCRge1kgLhdGtrz9UntfIwGAdorQ2hExrAWgDNfbGGyTPaHwjqgXISkFEKhhN7EKltibzU9j5mL0+TUCSndAcLlfw0/8Ap79zwN/xglj3kq08hnYIoux3D3w0SALlEJsr39BVG/oj5j8YpvWc1GIJ2pSci5hY5RcHgbawmdcl6iCQPjDgeCnBjkVF8OkWkNM5zAo8FYn4+6EKl/vA3p90vUaBanhy3ky+I6Nb8vVEMHUrHadFlvpxwiVKppU2WuUtOsQN3qMb24HThDFIO0UWpqpZIwx5vY+azTA8Prpkt2pZc5kB6xlgnW3Zre0NP3d+1ZLwzTMBbG4i/JQ4TUrIn3nSmLKdb3BQ8TlO8jkY6Vhe2zSi0VRHDMHyNv8Abr1KfKjEEWWZgN1y5r8CLXjPbCSbFerlrGNZjGYtdZxNZ580m13ck299vAD3RpgBjbLxhxSvNhmbqXA64ypqm/VJs3df5REjcTUPE4NIB1WgSqXMOsNOUZxfbRaVFsWWWzpey35n8JYxvZR1JenVnWxJUC7KBqTzK/CGoajHk7VG2jsvcDeR935j8qbYXbyfh7BdZlOT1pR4X4ofsns3H3gskLX+KyWPLVpnpLxuVU4K06S4ZJjIBz0cEqRwII1HZC0TcMlijuBdGSPP1WRbGAfSdd+U5e/T5Xg1Vfd5JzYwb7TnyNv3wTzUTLDtMIMbcr1M8mBnVZtjdunmZd2b38ffeNSO+EXXiKu2+dbmiuOEmlkX36f5YHH3ynKs/wDx4/L6Kxsd+zf2vlFZ9QjbM7h8VS2v/ap7HzMWg7qX2l8QeCvYcf8AkH9l/nFHD3oQxRsfBveIv52S9hU11mq0tczC5A56HgN/dDDwC2xSDrWzTRsnWzJjzTMYm2XQ7l1bhCs7GtAshSAC1kxOoO6FwbK9PVPgddunEc1EFPGL3uvS01Sydt268uScZWHWoZRbS7A+YY/C0Y7pMVS5Bq5rZBOOB4hLmyZfRspsigjiNBvG+NEkXKTfBJF3gkP0+f1KT/8AYH/jeGqTvFLS6JN9Gu38nDpE2VMlTHLzMwKZbWyheJHKDTQmQghUY8NCU9qcXNbWTagS8pmsMqDU6KEA7SbDxMFY3A2yq44jdGttaT6JJpqQuTOMsPOXgl9VTtO8nuHOAwnG4v4cE3PO4RNh9VS2Sr6amzTKqROmFhaUVOVdL5jc79bDTdYxeZrn5NKFTzbk4gM0FxFlZ2dFIRiTY8DvI98EZcCx1Q5LE4hex6ceKc9n8XzUrMdWlKQRfeALjzHHsMITRe8tzXqdn1uKlLjmWDPrYZK5s76TkpszGlLs2l+ktYcvV5/AQX2S3FZFZtQ1FhhsB1SVtNiiVNTMny5KyVc3yKbi9tTuGpOpsOMNMbhFllONzdH9lqdnpJkp79G7EqO0qFLDt0H8sKVD7SAjgvSbJpd5SvDh3sv3zSvUSZlPNsbq6m4I9xHMGGgWvb0WHJHLSy2OTh+3RCftPOZbdUG28DX42vA207AmZdqTyDOypYRhr1EwKoZtbsQCdPxi8kjY23KUghdM+3qm/a7Z+etL0nRkIjC/MC2W9t+mkI09VE6TADmVqbQZeIYeBStgmLmRcFcyt5iHpI8SQparc3FrgqviteZ8zMRbSwHZ+MWYzCLIVROZn4itFnbFVMjDWdwotJLsM3WW4LWIItcXtoYy218L58IPGyfbI1tNg42P3Wb4bVmVMWYBcrfTvBHzjUe3ELLKba/aFwjQ2qsxYSFBNrnNqbc9NYB7Pla6EY01UFWZkpJhUDML25Dv7rQq9tiQgkWNlep6bpHVOLEC/aTb3RRz8LS7krwvex4LDmtK2plhadFUAAOAB2BWjz9OSZCStWQk5lZzQzWVUZSQcosQewRuu1K9exgLACMrBF3opmJhZE8GZLRg5YkqV0K+sN+hOkS2Yx5hZddRUobc5HhZXT6JsN+5N/7pjvbZViCnYiuB7C0FI4mSpAzjc7ksR3ZjYHtEDfUyPFiURsTG5gKnivo5oaia8+asxpjm7HpD3buAAsPARZtVI0WCgwscblKm3lHTqkvDpcsCXIFwftBm62/fuNzzLQeBziTIeKZZBGY8JHh0StU0COiyyLKuoA0tDDXEG6LJG17BGdBooqbC0l5spYZlKt1t4MSXE6qkcLY74CcxY5quuz8q/wBsjlf8osZSgexR9UfocMwwIc1NN6QDq5ppZL8CQMp7ba7oG6STgrRULMYxHK+auogAFhZbdXSwt2QkSSeq9ZHgLRgtboq9dRy5i2mKGA3X3juO8Rdj3A9koNVDFIw7xt0Jkej556s8lggG4PuJ5AjXxsYJLtFkRDX/ACXmZtmjVh8irOA0GKSZ8ulAMiWTdnWWhGUak5spueV9bkQKolo5IzKe0eVz9EKJtQ1wj0HhktVdARlIuCLEHW45HnHnQbG4Wra4sUtz/RFRzrzFebJufVWxXwDC4840o9sTNFnAHrxWTPTx4uyiuzfoxoqV1mkPOmKbqZhFlI4hQAL994FUbVnlbh0HRDbC1puj+0cpZ0tqdvUdSGsdbMLWv3QjC8xuDxqE9DEHNJdxSKPRlQ8pv/c/KNH/AC9R09FHsMS+PoyoeU3/ALn5RI2vUdPRR7DF1VyZsmFAEp7KBaza2HeN/lEs2iSe2M+iVn2YCbsNvFc7I0WaqQ7wt28hYe8iGa12CE9ckEUJicHE3TjtbrJW33x/laMelHbKI/RIuzeEtUZQNFCjM3LT3mNuR1iV6p9Q2CIE620TrXYnSYfKXpXEqWTlUkE5jYnXKCb6b4Gxj5T2c15+acuON5QOZ6Sad830ZTMsdWa6jXsIufdBfZXDvZIkEQlFw5LWMbfzVOV5wlXGgReG7fYn3wZlMDoEw/2eE2ehz7QM8szTPmMlib5m4aHSL7qxtZGEkWDeC1vBCpeLS5zkK5ZiLm4N9O0iC4C0ZpZs8crrMKjrMRly/WbXlvPlFmtJQ5J42alVBj0nm3kYtu3IQrIlYm4pKUgM1rgEaHcYqGEorqiNpzKu4XUyJkwBp8tE3sWcDTsvxO6AzF7GEtaSeCu2eInvBPUranC1GSZPlMoFgoBbsFrA7owxSVZOINN/RVlrWttgdn0RGv2Qk+uJhSUNXB4KNTYnd4xEdc/Qi54Jr/JvMeFwz5/lBZ+3OHSjkE4WG7IrMB3ECxi42dVP7Rb6lLOrYhq66JYPtFS1OkmarN93c1ueUgHxELzUk0Ob22H7yRI545MmlE59TLloZk1gqLqzH7I56AmANY57sLRmryPDGlxUA9JOFjT6ULDkkz/8wx/jKr/z8x+VkmZmt1fw3bOhqNJFQjvY2TVWPcGAJ8IFLRzxC72kDmrRlr3YQVHPnAAuzAAakk6AbySeUCAJNgtXJoUWHV8uegmymDo17MNxsbH3iLSRuidheLFVY9rxiao8SxSTIydNMVM7ZVLHS9ifAabzpqItFC+S+AXtmudI1lsRsruIHo6WZN4suVf4tL+RMXpWYp2t8/RAkeHOwhU9g6e/STO5R8T8oc2o/us80GY6BW9s6sCUqjfnF/5WhKlF3+SGIsTblKg2q6OSkqlTIoUdc6sTbU23eJvG8IM7uWi2Ev7UhukDbuoZ5as7FmMzeTc+q3OHacAHJLbSAEQA5/YqrsV6szvHwMTPqFGyu67xCq7aH6xPZ+cXg7qDtTvt8FZo5gFAR+63xMUd8RQ2pjbS4CczfLzQvZhrT+9SIJN3VlOJAyQ+tmFpjE7yx8Nd3hBGiwCkIlS4EXQOJg1HK9ooZLG1k9HRl7cWJWqrCXmzUQagIoJA3m5Fh2mKh4a0koklO57wOAAzVHaXD/o9S8n7oXzKKx95jqaXexh443+qVqWBkhaNP6Tpj+wBNHIraZTfokabLA3jKOuo58SPEcYzafaPvXQycyAfPQq80QsC3kLqD0sbVvOnGjltaTKsGA+24FzfmFOgHME8ovsukbGzekdo/IKk0hJw8Fn0aqAm2pwhKaklzusKhpYmh8xHRkzFCKAOJTOdfuGM9k7pZi3LCDa3PI3PkbeqcdE2OMO/lr4Z5J3psc+mYHVzXI6VEyP2kFTmt+8CPEGMz2YQVzANDmEV9QZYbHXis52M2ZbEJ5kLMEsiWXzMCRoVFtPajaq6kU7MZF87JFjMRsq+0WCzaGoMl2GZbMroTYjgwOhGo8xFoJ2VEeNunIqXsdGbFO+1Dz63CZFUrtZR9cg3NlOUv22K3tu1J4RlUgjp6x0RGuh5dPmn58csDX38fyqPon2h6KcaVz1JpunZM5fxDTvAgu1qXGzet1Gvh/SpQz4XYDofr/aH+k3G/pFWUU3STdB2tfrHz0/hg2zKfdQ3Ors/x+9UKsmxyWGgTxg9LNp8MppM13LzGM3KxJ6NLAKoB3aG9uZMLAtkqXvaMhl4nj9ExSNIFynvAbSqRPvvdh/EdD5WjHrnY5zyGSNgMj+iEbTuTKBOpz/Jo6lHbPgmJRZuSQZHqr7I+EekOqaZ3Qge2f7FPb/0tBYO8kNp/CHj9igOGYe8yXMaWxzKR1RxGvvgrnhpAKyG2EZdisb6c1FitE0rIHYliLnW9tbWiWODtELEXZlGKL+otb7rX84C74iGe8h2zA+vHsmCS91GZC+U4WaoljuBE3mS9W+0vPtHb2fo0jl4FPv2a9kdwbnj/SC4biDSW5qfWX9cYM5oclIZnRHotX2Kw4OBUn1T+z+Z8N3nyjB2jUYfdDz/AAtyOzgHBZ/6Rf8A3Gf/AAf+NI09m/6zfP6lY9Z8Z3l9At+2V/qdN/cS/wDII8rU/Gf4n6o7O6FhuzuGLUYnPE4ZgjTZjJ98q+49lz7o9NUzOipm4ONhflkgU8YklId1KvYpR/TKegCAKXLGZMK5VQlgoXduvoqjfYd8CifuJJS7haw55ftyjPZvWMA46nz/AGyq+kmdMmVTylB6KnRdLWAuBqfMAe6L7Na1sIcdXEqlaSZC0aBS7Dk/0biw4dFL88zxNZ/sweJ+yBH3HIXsLik+mmzp8hUZkp2JD3tlzJmIsRqN/cDBq6KOVjWPJFz87FRDiBJHAKnU1NRiVWuYqZswhVHqqANbC+4DU8T3mCNbFSQm2gz6qSXzydStzwbCVkU0un0ZVTK2mjX9bTtJMeSmmMkpk4k/8W5FGGMDFiu2uAtQ1RVLiWxzymvqBfdf7ynTyPGPU0VSKmK510P71WLURGJ9hpwVn0bbOmurUVxeVL+smnmAdF/iaw7s3KI2hU7iEkanIfvRDjbictU2rmdJVFB9kKg79/xPujNoW7uDEep/fRa8Q7KYeA5AADuAt5RiONzfmmWtAFghO0luiX2x/lMMUt8Z8FSXupDp/VX2R8I9IdU0zQIDtmfql9v/AEtBYe8sraVQx1owcwblV9jTZJp7V+cdPqFiyKrtgfrF9n5xaDuqWaK3Qp/yDdzH3mKu+Ino6LFEZifDyQ7ZT9v/AAmCTd1E2d8byKtzNqGBI6MaHmYruRzR3bTcCRh+aBVlR0js9gLm9hBmiwss2WTePLrarb9haZ5dBIRxY5SbHkzFx7iI8pXva6ocR+2Flt0rS2EXWXekX/3Gf/B/4kjf2b/rN8/qVlVnxnfvBb7s21qGnJ4SJZ/wCPKVOcz/ABP1TEYuAFi23NFPoa1qqSzIs0lgy8GbVlPDU3IB4d0ekoZI6mDdPzI/QUOpjdBJibxQbZ2t6WvkzaiZ/wBQOzO1h1AWHYNRoIZqGYKdzYxwsAOqDC/FMC88V5tVj06pnOhmM8oTW6NRutmIXQbzbnzjqWmZDGCBY2F/uunndI43OXBaTQ7ONR4BVCYLTZqF3H3fVCr3gC57WMZD6kT17MOgy+qsGFsZuk70SqDWuCLgyGBHMZkh/a5IhBHMfQolALyG/IoNtRhbUNYyoSArB5Tdl7r4gi38MM0swqIQT4H7oE8ZhksPJbXs1iv0mmlz7EFl6wtxGht2X3R5aqg3MpZyW5DJvGByyD0jY99KqiFN5Uq6JyJ+03ifcBHpNnU25hF9Tmfssarm3kmWgWxei7Z4UVCHmC0yaOkmX3gfZXwXW3MmMHaVQZ5sLdBkPyrwssOpQnDiZtTnPFix+PxMaNT7unwjkAtOMZpqWMFGQzaQ/VD2x8Gg9MLvI6IUvdSDT+qvsjx03R6RxzWdVbRs3dxeZ/H5UFbQJOULMBIGo113EcO+Oa8tNwsgGy4osMlybiXcBrXBvw7++Oc8v1TdPSSVByyHNcVuEyppDOpJAtvI+EWa8t0W2zZsDW2tfzXUugQS+iA6motc8TffHYje6aEDBHuxooaTCZUps6KQbW3k/GOMhcLFUjpIo3YmjPxVd9nZLHQMSTuDbyYtviAgPoIczn6p4wjYGlp8jPLzzQLksSQCdbAeqbbt0YlRtKWQkMNmocNLF3rJmB4xm2TllRmbB0VS7z58os7EXPSOL2AG4EDhDLNoTxMDGHIdAs6phYX34o/VShKlJJTRVAUDkqgAb9TuEKYi9xcdSi0zBfwQuqpJc1DLmIHVt6sLgwRkjmOxNNinHMDhZwuEoz/RjSO3VM1P3VYEf4gT740RticDMA/vikXUEWtyE37N7B0VGwmS5eaaPtzDmIPMDcveBeE6jaE84wuOXIJZsTGm4RXaGQk2Q0iYLrMGVgDbTfvELQvMbw9vBMRQiTXRK+C7JUtK/SyUKsVKm7sdDY7j3CG5q6aZuF5y10TEdNHG7E1WsTwGnqHlvOlhzLvlvu1tvG5hpuPOBxVUkTS1htfVXkhY8guGiOUmHCYpVrhCCvVNjutoRusOML7wtdi4odRJhbhCDyfRZhquriS3VYGxmMQbG9iCdRDh2tUlpBI9AszcsCJ7TV/1TgHS1rjiTp7oDRR4pm+votGKLC251QHZmV67dwHxPyjQ2lJk1viUVgR+8ZSIhW0esoW++Pg0MU3f8kKXupCpfVXhoN3aBaPQu1K8sV5PqFlrmdrAHf8AoRLWlxyWhS0YcN7Lk36/0uKXFJDgosxS17gd2+0SY3A3st2KeG4ZGR0CqnGJF7dKvjeLbt3JT7ZD/wCkYrqNZGXp50qVnF1u18w0NxlB5iFG1GO+7aTZSaqJoBJ1U2H0dNMR5gqlZJYu7KpAXxMCkqJmuDd3mdM1Aqo3AuByCO7N12FB5Ylz0mT2IC3uTe+lhawPbClQKxzTibZvFIzVYe6wOSLYxiUqTmmTpiot7XY2vbgOfhCUUT5DhYLlNNLY4wXGyWH9ItBewmOe3o2t+MOjZVRbQeqD7fDfU+id9m8ap6mVmp5qzAALgHVTv1U2I8RGfPTywus8WQHStkcSCoMXqlBZ2IVEGrHQADUmKxsJ7I1KeiAYy5QL/i6hH/8ATL8Ghr2Go4MKj2qH/wBBEMD2iopkwBaqSW+ypcAsTyBteByUk7Rmw2QZamNzbNcmtmtrwHGE0uBdJ+JbWUizGWZUS1dTYqTqLcN0Oso53NBa0kJtssUYwlwur1LUrMRXQhlYXVhxHAwFzHNNnahMBwcLhWqeSWIGv5RUmyq94a26hO3GHSmMs1UtSpKkWOhBsb6b4ONn1LhcMWU+ZpNyVXrPSDh5GVKuXrvOo+IiRs6pGrCiQvivdxQnGMTlzZa9FMR1JuSjA7tNbd8PUFO5jyXgjxTpka4dk3RPBJWWUvM3Pn+VoVrX4piOWSIzREVEKKUN2hlkywAPtj4NB6Y9vyQZ3ANuVn9El1QE2BA1320GunnHpHalZtDQY/eSDLgOf9fVFa/ZSeyFcnSI49ZCCCDuPPtvAxM1pvda7nxSNLCVllXTTaOpKMLTJL8dQbajTiCLeBh9rmzR3GhC8+cUUmWoKM7bUKno66SLSakXIH2Jg9dfPXvzQrRSEYoX95vzHAolSGkh7dDn58UArK6ZO6MOxbo0EtByUXsPf8IbZG1lyOJuUAuLrA8E1bUt9Do5OHr+0cCbUEczuXwsP5RzhCl9/M6oOgyb9z+9U3P7qMRDXUo16H8FVROxKcLJJVhLJHEC7t4LpftblC+1pycNOzU6/b5oUDR3ilLH6qprekrXH1KtlGoslyLKBe5OoJMP07Iqe0A71vXr8l0rpJbyHTRdVezayabpZsxhNaUJioF0UFwqhiTe7AkgAfZblEMqi+XC0ZA2vzy4eCl0AazE452v++KE4Lis2lnLPkuVdfIjiCOIPEQxLCyVhY8ZJdri03C2LFMTFThc2eu55DEjfY2Nx4EER5mKExVbWHgQt2R4kpy4cQsdwbDHqZySEIDOSBm3aAngDyj0s8zYWF7tAsWOMyODQiG1OyVTQFRPVcr+q6m6m28bgQdeIgdNWR1AJZw4FQ+Ms1Wi+ivaebOp3pZjFjKIKsTc5Dfq37CNOw24RibWpWxvEjcr6+PNaOzziJvwWb7af1+p/vWjaof9dngkqn4zvFbRsX/Uaa39kvwjzFb/ALD/ABK2qf4TfBOdDJyDXeYROaWmkxO6L8tbSf1up/v5n+cx7mn+E3wH0WS7vFMg9GVaVDgyTcXADm+6/Fbe+Ev8vT4rZ+ia9hltfJEtmaBqaQ/SqVfMxYHhl0+V/GDve2QgtNwmadhjjOLqtH2exBKimlTU0VkGm+xGhHgQR4R5ipjdHK5ruaeifjYHBGKeQXNh49ghYmy6R4YLlfbRywkhQPvjx6rQWn7/AJLMmeXZlZbh1O0zIqi5IHw+EemlkawFzltMsGhajs5TGXJEosWy8T28B2XjNjn3pcUhU96/NZ/6bNmcyLXIuqWSaB92/VbwJsfaHKNOjl/gVn1DP5BZpTY+VoZtEyhleYsxCf8ApsPWI9oWHiecMup2mYS8QLeKWxdnCqOEVgkz5c0qGCOGynjY3i8rN5G5l7XFlMbsLg62iszGm11XprMnzLDkLmw8FHuEVAZTw9GhS4ulffiVt+1uHLSYLNkShokkL33ZQzHtNyT3x5mklM9a17uJv8sgmnNtGQEjFVFNh1CJS/8AMFXfebC6kt7RUm/AWMaVzvZp793IfhFNt3HFbXMoriRppwxKZMk3Snl5QzE6zcpRQoHBSdDzcnjC8O9ZuQ05u5ctTfx+3RdUOa7Flp9f36persGp6KSkufLVpk2lz63M0znPVVQD1FS2rHeTx3B9k0k7y6M5B1umEak878uCVa1jR2uXzRLZy/8AQc8HgJtvL8bwpU//AGDbdE5D/qO80mbD1Dy66VMlyuldMzCXmtmtLYkXsdbbtN8atYxr4XNcbA2z8ws6MkOuFc2423m4iUDIsuWlyqA3NzvJYgX003CB0dCymvY3JXPkL08ejHZ2ZTS3mzRlebayneqjUX5Ek7uwRkbVqmSuDGZgfVatFAY2lztSs521/r9T/emNqh/12eCzan4zvFbr6Oqb/kaZzu6FbeW+PLVx/wDkP8StASe6a0ck0VE0IL+QhNuaqxhcbBflbaFr1VQec5/85j3NP8JvgPos2QWeR1X6Goj9UnLIv+UR41w7ZtzXom90LOdsq4inmtxfQfxHX3Xj1NNGG4Wjgkap1oz1TN6I6VmoJfIu5B5DNb4gxibWI9pPgPoppXhkAJ6rSJEkILD/AHjKvdCe4uNyhm1P7Ff7wf5Wg9N3z4IL9EvbOYV0MpCR1mUXNuwaDsh2tlfI+1suC12yBzRYpqo5JVdd5/X674NTx4G58UnK/E7JfVtIk2W8qYLo6lWHMHS0MtJBuEEi+S/MmO7PTaesajsWfOFl/vhiMhHeCPG8bLJA5mJZ7mkOsmf0k7FCjlU82ULrlEuaf/kAvm/i1H8I5wCnn3hIP6EWWPCAQiPoawG7/S3HHJLv/ib/AE/zRm7YqMtyPE/ZM0kVmmQ+S1LainE6Q8lt0xSpt2i3uvGFA4xvDxwTEMYfcHksIr9o62mZKZ8oanIAOXVgLWBbeVIAOlr6Xj1TKWnlBkbo799Uk+eWMhh/iq9LtrVS0nopl/XzOkYlASr77rfQbhbQ2sLWgjqKFzmk37Itrw6oBlcb9V3/AMW1k9ZUjqvMUCXLmZAZoG6wc6g8Mw17Yr7HAwl5yGpF8vRXbM8jAP7WiVGGfRsJmSN5WQ+btYgsbeJMYrZt9WCTqFqmLd0xb0Wf+iw/+q03tN/43jZ2n/qv8vqFjxd8Kx6U9nhS1jMg+qnEuvJW+0vgde5gOEV2bU76EA6jI/Yq88RYb8CnH0ZbQ/SJHQObzJIA7WTcD4bj4c4ydqUu7kxt0d9Vp0U+NmA6j6LNttf6/U/3pjcov9dngsyp+M7xT3s76WZdNTSac0zsZcsKSHAvbja0ZlRsd0srnhwzN9FZs9gBZH9ntvhiE8y1kMgVC1ywIAuBwG8390I1WzTTR4i6/BP0k4ecLQsZx7+sz/75/wDOY9NB8JvgPosuX4jvErT8I2tnz5Ay0yJLtkztNOoAANhlA98YrqCKKW5fc62t/a2aaSSZtwLDS9/6QnGcJnVrSaeVYkzNeQFjdje2ii+7fwh9tQ2Jpe7ghVsBLBbmtswTDZdNJSRLFllqFB4nTUntJ18Y8nNK6V5e7UoFsgFcmTQouTYCKAXUtaXGwSrtZWM0sAaAON3c0NUrRjPgmDC1rc80bws3ky/YX4CNp1ilxlZSTqZW4GF3wsdqitkc1D8SoystyGPqnvHjFI6Q7wYT6ohqQB2gg+GYBLnz5FXN1myFZRr633ST+7ckdrQ1VvmhZ2NDr+9Us7A92Jv7/wARHaGllVUmbTTdAwKg77HeG7wbHwhanrgHAnIorqcuZ4rnBcOSTkkyx1JaBV8ABfvJuTCNZJjlc5GLcEAarOLnrBeQ+f5Qswq1MOySlnHNlZFZZZq9bcrroy37eI7DcQ7T1skGbTly4KZ4GSNu71S/Veh2Ut2FW+W+i9GL+ebl2Q//AJt1u58/6WbHR43WujWz2yNNR9aWpaZuLubt3C1gvgPOEamvlnyJy5BaUNKyLMao5NwpahHkuSEdCGK77EW0J3GFmSmNwcNQrVFsBHNDcM9HdFRzUqZbTjMS+UM6kEkFdRkHA84al2nNMwxutY9P7WdDTtLxZe7S4FLrJXRTCR1gwYWupHK/MXHjAqapdTvxNWlNA2RmEqXA8Ck0y9HIlgX3nezd7bzFZ6mSZ2J5/ChkTIm9kKninowoZsx506ZOVpjakTEC5mNrC6HedAL3hqHak7GBjADYcjp6rMkja5xceKEzvRfQ5rK9Rbtdf/xBBtifkPQ/lMMoGEdq6LbNbKyKIuZJcl7XLkHQXOlgOcLVVbJUAY7Zck1DTsivh4oRV+jSkmO8xpk8F2LGzJYEm5t1OZhlm1pmtDQBl4/lAds+Mkm5/fJQvgkul+qlmyLuaabkk6mwA117IZZUOmGJ2p4BPQwNiYGhRUdUZU1Zg3o191tx3ePzgz2B7C08Vz23BBWuvWpkVwb5hde0HWPMlpBIWY2IuNghVRUFzc/7RYCyfZGGCwQfaL9kPbHwaGabveSpL3UfwCZeQnYq+8CH4X3BB4EpaRtjfmiJOkGQlHUS7qV5i3npHMJDgVxFwQgGEzbMRftEakrQ4JSM2NkZmBWFyLxkmFpOFwTrXkZgrymp1U3F7EW+cJzUY/jkVd0hcLFD689cnnCBaW5OTkNgwLvC5d3vyF/P9e6Ku0Vah1mWU2LTNQvIX/XhENVKZuWJD7RZNIxhsnKl+LfCBuOaQnfifbkqOIT8zWB0Hx4xcBMwMwtudVSqJyIrO7BVUXJJ0A3mLta5xDW5kornBoudFn+KeklwxFIgA3dI4ue8LuHjfujcg2Q215j5D8rLnqseTdEq1u0tXOdXmT3Z0uUOgy332CgAGx32vGmykhjaWtaLHXqlMbr3Cu0W2lbLP7XOOUxQfeLN74DJs6nf/G3gjNqpW8U6bP7dyp5EucvROdAb3Rj3/ZPfp2xkVOy3x9phuPn/AGnoqtr8nZJ2pqYzD2DfGUTZHkkDB1S/jrItSyomZ7qLnnYbvONamhc6EEmwzUxVNmZjNA8eoTLcm282PYR+MHpZQ5tky8AgOHFHdk6ktJKk6obDu3gfGEK+MNkuOKCRZGwISUIZtH+yHtj4NDFN3/JCl0RbZ9uoo5y1+A/GGoD7xw/dUGYdgFGG+UOJZcr2xylLUtss0+0R8Y1hmwJLRyMSZltDu5/rhCk0d+0Ey11l0j5GtwihaJGg8VN8JXNdLzLmHD4dsZtXFdt+ITcD87c11hsuyljx+A0/GMlx4Kah13AIfOm5mJ5xIGSaY3CAF1TS8zheHHuiCukfhaSiVfUZFsN50EQ0XSULMbs0GtF1oJf2/opkygnMgJCFWa33VNz5DU+zGhsx7WVDQeNwk60+7whZRTUZOrbuXGPSues+OG4uVodFJky6RWMtbZASAouSdOPG/ExivMj5y0Hit6JsbIQcPBKOIzZTMF6NgTw0PwNxGrGHgZlZk7onOADbK3stsVPrHuvUkA2M08exR9pvcPdAaqvjpxnm7l+Unuj5LeKeUJaBQdFXed5txPbp748kTidfmjkkm5WeULmbVdJzcv3akj32j0FR7qmwjlZOMaNFf2gAKNf7pPjwjOo74h4p+P4ZVHY19Zq+yfiPwhjaI7p8UEpnEZahC9oB9UPbHwaGabv+SDN3UVwI6S/7sfAQWD4x81ST4fojN40Eovrxy5LGIG01/a/ONWH4YSUmTyiDWZO8fGK6FF1C8o6nOlj6y8eYgZZgf0Klr8Tc9Qp0ncN4PARSaEPCux5aVNUzMskAHfp+MeWfGWPLXBORe8kxIVEJ6yKYXKsuY6X+A/Rijs9ElUOucIVCun52vw4RZosmYo8DbLiRLLGw3/COKs9waLlF57CVLI36WseJ7YoCSUiAZXrFv6IJls65iQwWwAsTexsOQj1ntADw0pt1P2bjwTQ8sLTqjD7ABH67ozQ4mUuHNPtYAwNKW8DpZaTTNCiy31tcnuHONGpcSzBfMpCmhYHl4Gi0nYWpJp2OUJKDnor77favbhmvbv7IwtoNDX2Ju7j9vklJsLn9keSn2hxT6pwugta/O+nwgdHFilbfx9EVkIaLu1QHZlNWfwHx/CNDaTsmt80WML7H5nUfXkPeBAaRvaCdtaND9kZn1zDmnwIhjaDfdg8ilym8RjqLqjj1OzSQR98anuaGKY2fnyS1RI1osr+AHqIeUsfAQzA33riev1USnsBFGqEA1I8Pyhh08bdSgticeCgm4gvAEwE1jeAKKKdx4pexedlmK1vXbXXdu3Q7TV7nNIA0VH0LSSbougyjKDopt5GGaWo38eMiyVfHuyAhPSmW5toL+Y/2h0gOFilb4XIqswEXHEeUBIOiYB4r5xfTy7IWqaVswsdeBRopjGbhRypRZgnEx5yaJ0LiHLS3rSzEFfxCaFXIvEW7h+cAAubpeBmJ2IoTBE4i1LKEpCzDXjFCbnJJSuMjsLUPqJxc3PlwAiwFk0xgYLBKdPSGVOmIM2Xfc7teXbz/ADjVdIJImk6/hNxEEm374LrFPVA53+H5x0ORuikXFkIMhVXLew7Ta/fqIbDy510Exta2yZNkZ5NKEvcI7DsNzm0574ztoNtNfmAko2gXK62kndVF5kny/wB4Js1nac5Wk0U+Epkp787nzNhAqt2OotyyVoW6IDj1Tuljvb5fj5Q5Ss/kmZXcFHsm+aoXLrcMLeH5ReubaI+SUDxa5WmUlABq2p5cvxjAulZJycmpf242kppKiUXu+YEquuUZTv4Du3xoUNJLIcVslnyvAyV3Bqm0uWG3FVA7NB5xdlQWvLXaXWk+K7QRqi+UcocwtQLlePKU8B5RG7ZyCkPI4oHtBSrdTYWPuMO0kcefZCBNNI03BKjw6YTmuSToYYETIxZgsgtkc/vFVsTWz35j8vlBWaKj9VYw6bcEE7t0VeLKzDlZXAYGQrjJTSJmU3tC1VStnZY68CrtcQqk6YWYk+XKPNvjLCWu1C14g3AMKtYdTa523Ddf9cIGTwQp5LdkcVHW1Wc6eqNw90cBZXhiwDqqoEWRkv7SOQj8LWHvEaNGztC6OMo0vVpmsgZXO65Hhw4xoRBgdYhDmDy27T5KtgOENUzLXsi6s3HW+7tNjBaqpbTtvx4LOYwvOa0OWkuTLCiyqu4frUmMJjJqqSzRcn98ky57Yxc5BL+K1HSzRl7FHf8A7mNmnpzTsLX63zQd4HjENE0YtaTLSWoFjoTx0A/XhC8VM2RsjuIzVI5y2Vt9LpAxOZeY55G3lp8oZhbZgCekdmSr/o5A+kZ2IARWYkmw1svH2oFtK+7sNTZZ7jaLPmiG2G3m+TStp9qaOPYvIfveXOAUWzbduX0/KzZJuDVnFc1xc6m/ne5jaaEutkov2aewvwEeTk7x8SvSs0CL0M24sd4+EP0suIYTwSszLG6uZrw0dUBDsbl3lnmCPw+cMUzu3ZCnF2oPhjdY9oh9+iWj1XeJLuJ/W60QxWkCrUkwhweekWcMlVhsUXHCBIy9bsjlK+WVmYDnvjJ2lAHN3g1GvgmoJ8Fx+3XdbU6ZF9UcuMYY1TUMZvjdqqspdRcG3Z+tYKwdoXCM45HCiEqlVdd57eENNia03CUdK5wsUi7RPeWx5t8TeGKbORazhhZZB6WfeUG7PhpDT2+8sojfijxIjszRzJSzKgCyHKAPv6m57hz7YYMcdR7l+uefJZFQ4xPxN9FaqKhnOYnw5Rp09NHTswsHj1WfJK6R1yvtm5BmVKdhzH+HX42jLqZOyStG2Flk1bUyS0oEC+U3Pdu+YimzXgS4TxFkpMDhuOCzHEDlz87keZg+DC/DyWjvMUWLmg86f1Ag7zBAO1dZdTMHMEY81Cr3iySUNQdPGJChbTQn6pPYX4CPJSd4+K9MzQK7TNlcG/ZF6d9pAqytuwotaNZIXVPFf2Tm3L4iCwfECHL3CgFF+0FtNPlGk7RKMPaVzEEHRnsirdUR4yQhCQQeRghQhqj0BsmLr4cPheBOmjBzcPUK4Y7krkqSB3338ozpp3PuOCM1oC7EscoXsES5UFJWpN9U7t4O8b94g0sL4j2lRrw7RTVL2RjyUm/cCYEBcq41WUTMQLSGRrl96nn+cOiENlDhotRz7sI4ozsrhSrJWbUqwS/VXKetroTpoOQO+LPa6SUiMi/ikDU4IgxH63adQOomnDNu7gBv5WvB4tmHV7vRZ7qgcEuVEzQ6Wvw+UakpwxlChGKQI1sTI1mTDuAC3PbqfgIwqk6NWjIckVxPHJYBReuSLHXq69vHwgtNQSkh7uz9Um+ZoFgkirEtfrX4c+fdzjZcxjTjKCJ3bvBwSmKZ2u4UhTmNyNAFtm8BcXPC4hAuF1SOFz9PmvKykeVqyvvINkOhB1ubaW7eUWY0vzAVpYN2MyFUqBpviQgLXNm8SWfTy5i/dAYcVYAAg/Hujy9VC6KQtPl4L0EEokYCEXp9WA7R8YDGLuFuaK82aUZGlzuEbBcNSs7XJDK+qDgpwPHu1+UKmt3ecYueqOKbELOQDBpx6R1Y7j5WuD8oadK58kbicj6aK0kDGRkNCI1FTLIILr5iJnryDaIX62y8kGOlxDt+irvUykF86Ae0PxjML55XjFcpwMjaLNACoVu1MkXyln9kaeZt7o0JI6qc59kcvzZDjZGzhcq5sxiMyocsZWSWq6E31JPA6DdeAGlZEe9cqZXktsmW3E/rhEJZQ12bo2yGzAXB7Rr8reMGhw7wYhkquJw5JKpq5km9LxvcgaXvv849HJA18W74cOiRDyHYk4VcwPTuydbNKbKOJupsO+PNFhZJhdwK0YyDYpf2a2TWXabPALbwnBe08z7oNLNi7LUeSe4s1Q7VY+pBGb6sH+c/MRqUVIIW43d4/L+1lyy4shol+iRnPSv/AAL90c+0mNBueZQFNVHQCF6p2QCbpBmSppNQVlEFiF1Yjh3+QETBG1rcZGfNDqXkvIS5VY/MbRAEHPeffoP1rFXTnglboVOqnf12LW5/hu+ECc4u1UarSdkZUpKBJk4JlIc3YD1WbUa7wcq6cbDlGfKXGSzVqUzQIwhmPYzJZ8yXChST1ba5iWPmRfvjW2fKIYy197k/ZDqYS91xa3ikCdNzKGG6/wCMB4rPKubN469I4ZespHWXgw+RHAwCqpmztsdeBTMEzonXC1zAMbkzh0stgbDVftA9o+cYBhdTvvIPDqtXeCZvYP8ASqbQ7SdEQmXMxF7XsFG7XmYLFC+q7TjYK4DWDJKldtNOYgZwlzplHhv1MPx0ELeF/FQZDxQipqSTc3Yk6m9/OG2tAFgqOdzUU5yBoLmLBQ4kBfTiQLjS0cFzsgrWz+BTKrMzMySxbrW9bXUDwvrC1VVtgsALnkqxxufqtTwaSFAQDRVAHcNNYxYXFz3OPFFnyaF1i+KCSAALu24fM9kalNS74kk2aNUlJJbIapbqJ82b68w25Dd5DSGfbKeE2jbfqmGbPmkzebKuaXkR4iLt2sz+TT63/Cl2yXfxcPp+Ua2bqyh6J/VOqnkflf8AW+AVksMw3jDmNRzQm000WTm5dM1DthtEspTLU3Y77bz2dnafCC0NLa0rx4D7paaX+ISPhqPPfpH9UHQcO7ujWAxG5St0eUcouXBubjZSGk6C6r1Utr3IIF7RlzTMkkwtN1qQwPjjxOFl0+FTam8iSVFgGfMbaEkAbuJHuhiplEbQ1Z7W7xxuUv4hsxUS0DFCC1rBjl3i53jeOPhFIGGYkN4KZIo2DUoP0epDaHce+9o4ixsqxR37RRrZyslq7Ce5yZMoUliNSOA3bvfFRkqggEglGsQxqlyky9X13KQTmYE79NSo8oNBIGPxFS9zSMkm4tU9Ic2UDhYeMdJLvHYrICgraF5VrqcpHVPPS8Ca8OVwvMMxGZImCZLNmHkRxB7IiWJsjS12iJG8sdiaj02sM9hNJuTr8reEBZGI24AtVrw8By7+jMdbeekTiGit1XhlqN7qD33MSA46AquNo4r4qn3/APCY7C/kuMjVcwKgSbPVW6ygZuxrDS/ZqIVrJXRREjI6IjQHEJ+3fKPPapi4UOzGIh3ndcEdKVXUaAKtrdhNz4xoGExloA1bnl1KWlII14pL2rxVnmkAm97m3AfZHzj0JaI2CIeaThGI7w+SipdpnAAdA3aDY/CM99C0m7TZajKsjIhWhtPL+43ugPsLuYRPbG8l0u0gY2WUxJ4X/KONDbMuUiqvkGopRTne5eXkHC5uT4W0heUNYbNddFju7vNsp5hUC7EAcyQIhj5Rk0nyJUOjjPeA9Au0/wBoG4k6ojQAMkL2la0g9rC3nf5QxRj3vqhVPw0CwraafStMMvIWmBcxdSfVva2o53jVkaJNV5uU7p9m8VxjG1FTUgCYyjLe2QZTr4kn8ovFeMEMOqo28psUIC8jviyOGWFhwUTg8NfDuiEq9liUwJs+w3ZTv3k3+zb/AFeQhn2Y81Zr2AZtug2N0Il6iYDc+ra2XQ9sTNC2LQ3KE5wJuBZMFTRibJCm18oIPIgDUfrjGUH4XXVQUAxPAjLUMpZ+B6v4cIYZMHGxVgbrrBmmJe5sra7rnwEWdhOq0KdkgHQq9NmrxzN7TWHkIgHy8AjuZYXP1XoqlAH1ktL8FXWOLb8CfEquMDiApDN/+R/+3p/liMP/AOR6/wBqcXU+isUBPSMb8N/PcPCGqJgL7kft0CtdaMWUtZWgKwvru+F/jDU8rWtLfJLQQuc5rjpqq2DVASY7XykAMO5bknwMBpMJY4O/Qi1uLE2wRSTgK1c6wcoSL3tcaDlp2cYHWsEUe88FFPOb4bKKq2CqkJyZJg5hrHxDWjPbVMOuSexBCjgM/MVyi45MDa2/dft1htsZIDuHXJD37Bku6bBZoNwwU8LE/IRc0xORsqCra3MXVpcLf7U5u/X5mOFI39Cg1p4fVUJ8pCQst2mNfst5/oRxhAyaqtrCe8ETkmqlD1lIGljrbxt84VloW2u4eiciriTYEofiuITXOWZYWN7Aad94HFAyPNqLJM5ws5BHa5hhYkr8TiV0i6axITDGYG56ro8r/rfEq4XJG89vPdHIMjciVbkT5rkKHe509Y9/wiHSEC5KURCtwpFW5uzFtdbcDyhYTOJUXV2VWJlUE6hR8BFDG65TDaWVwuArNFiUjOpm6oL3BUm+hA08ojdP4I8NM9jg5yMUGyq5aYky2COzzCBcTQ+bKt+KjMND90RMlQCXWGtgOiaa19hcoRiOCrKVJbhWfrMzLxzOSANxsBpbsjXoWsma55HK3kEnMXNs26RcUpyjIraPkBbvufwiszAwgJcuJzKmk49NVQLKbcSDcjz98KmJpKYbVPAATJhBBBa4ubXFxp5Ro0TLNJQ6yTE4BCq/eQftMfmYRee2fNPtA3bR4KrV5yQOJ0FuN7Dl+rxDb6BRJ1Wl7IL9d/AfiBBtrm0AHUfdZ9KO2jeLz5tujlIxJ9ZgNw5Anj2xlUkcQ7crh0Cbkc7RoXWB4V0S5m1cjXsHL8YisqzKbN7o/bro48OuqW9oaQU7kk2Q6qfl8vKNWkqBLHc6jVLyswlJVZWzJ75EBC8AOPef0BBiSTkhIzQUaSFLMdban5D9axcAN1XKNKpnJa1k+z29phSpeSAE5SDMuQDGJ5M1hwAt8/jAWjJDqJnYi0aKmBfke2JQoY8Z8FKNNP1+t8WTZ5rkyzeOQmtcHElShM2m8nQC/Hf3RBNgpf3SjmEYWUOdjruAHD9fOFJZQ4WCQJVvFPUHePgYEzVcEy0Oxwy0zFUKrTnpASbvNZVynuHW5d0Mvmbc25/JaTXPAGfBL+NYRLkdHLmZc6Sl6RgT1nNyT8OHARZr8RJbpfJGYez2iiuAY6qSFlokyaVvYnRQOAzH9CF5mDFckBFYSe6FFiGefMznKmgFgS1reUMwbQFPHga26o+iMjsRKDV2zCTXzs7g2A0tbTvuYFJtB73YrBd/jm8z8lRqNjFt1JpB/eAI90VbWHiFV2zhbJyCilm0k9Cw0Jtcahgd9vwPIQ9BUNJxNSEtO5hwuCs1T2ZbndcmBjNaLrNtdRfS7OHAvl3X8YJG4scHIMtnghE6DayplEtLKAkW9W/lcx1S7fgNfohxxNZmF9O2xrn31DD2Qo+A0gAp4hwRblT4JtdUyJgeY7zUbRldibj93MbBh84pJTseLDIq2fFaJjNLKxCkvKYNfrSzyYcDy5EcISheYJe15qkjMTbJIkyEplJb1r68yeQHZyj0TbAXSJ5IQ+KS3mXnPlRdyWJ+HxiheCc1CKS66XM6yMCo8LeB3flCk7sTloUxAYlR2zEtxJJ845Z+b3ZcV7KFyOMcnWMw3U5XeeHP3gmOup6LjpB7uMSuLbLsJr5flHXUWTdKfUryA+cZxGV1nEZXUOL+oPaHwMdHqoCL4ptu2RJNMD6qqXI1JsBZV89T5QyIRmXLSbewCG02Flj0k8l3OpzG/mTv/KAyVHBmidip7ZuViprAgsq3Nt24CBNic7M3R3SAZC3gq1FjAZsjrkN9NbiLyU5aLg3Q2VAJs7JFIWTNlTr6vILC2Y8+EEjZizKo4kaIHW10x1aXMVSDqrW9U30Nr7xDbImg4mlKuL3dlwCL1Gxa2w9AX6Wp6QzWvooUpYAcCC+XtJEFEhzSmLtG/BBdqMHlpVvT0qOyqxQDV2OUAMdP3r8N0WY4kXKvhOEHmqNTSOB1ZbcNcp+1ovD7R3c+ES03RH5DJMkjZ0fQDVTVmMzq+RU+yFFgzWU3vMsMugtmJ0EUxHFYKjpP4pPqzYKOS8IKFZxyAWi7LstHKqCJUyZ0UuU7ss5Sk15yqUVUy6EFrXvchdd4EKysElroOInIJS23xNZtS3QpMLSwROO9MymxZLeqgsRc79/e1CS1gB8km8kkpZ+jTdSUfdmJyNuJsDu3E6X5xa6rYpmw7AVl4dOrJpmK7F5ctQbCyEKxYEXN5jBMtx9o8IG513BoUgkXQMy3Ch2R1BFwcjWIJAve1rE2F+23GLIkJDSSV7OJlglkcAHKSVIsxF7EkaEg3sdbRIF0d0rbZIzsRTzp9WtOy9HLKF5hZSMstQWzi++9wBw6wgczG4b8UBxxZuCs7Q4HknFZEt1GUEo+rKbXO4AaceAN4oyTLNPtiOG4N0HaQ6WLBlvqLjeOw8fygoIKE5pBzRvBJrHPcEkkEnnwhadoFknO0Cys4qOoPaHwMBZqllPgWFhFV2HWKi3YLfG0WnmxEtGi9DTw4QHHVEamZbQcYNs+m3jsbtB9UKuqd23C3U/RUQI3VhoPjUnrKw7vL9e6E6luYKbp3agpiopueWrcSIwJG2eQt5jsTAVQqEDMTG+yijDACM7LDfWylxIOS5WhklS8yeFyMpMsg5nXXNl5toAB26kQrNCInAN4pmGpfKMwmSk2qkZ8NDMLqXaeRqJQdi+Un28hPLoxzgBYcyqGMnEB5Kss6kRJ6/S16R6pWmMoa8ySGz5ENrm7esdB3i1+seSucRcMuCuTtppH0usX6TLyzFMxJjLdFmIgSSq6ZiRfObcVFuN4wGyGWmzQRp+lfHHKdZaSpVWJZk0SiS5LW6RrrMuguGfKRobkE6cTHYTe5ClzTfMalZqkmU1SqTJhlyiwVphW+VeZUfCD3NskaS+actnMZk0MuVT9MrNMrFmT3lnMqylsoBIFjmtcgbgTfWBuBdn0QnNLiT0UUiTRiXicmXVyvr56X6MMQKcTGfIht1mykg26ouBeJuRhuErgLimSXikhcQqG+kSzKmqlsy3loJKHoluRe/SHMbaC1tSdBnNuiIIzhQmonUU2Xh0qZVKZEpyZ0oqQ0yYZmbMykXEsksxJO4nQk6WuQSQrGLFewPRWnr6UrlnVyMGxMTpuhytLX9mi30EtbJc6DqG19LyNchwQzC5ouQqmKY7S1khJc2qkr0lbMmvLa4FlLLKDC3VllbOzHeSQN+lwxwOQ4KoyK7/4rpkWdUvPl/TPoaSGKXAmMH6xQgD7NtV+7fQZYtuzkLZXXFFqafLqJlXJpqxZhMmTJkWzNkkE/WAvveYete54Lc77BkGEC4RYSQQeAz8+CA+kCenTkIcySgJKhBmVAgAsx3ZsxbThpx0FBqnqd3u+0Nc0ApJii5SxvvtHOBOqmWkjl0NvBS4lNDSx7Q0PDQwNrSCseaB0TrOTBSeonsj4QB2pXomd1VJz3Jj0tNFu4g1edqZt5IXKEQZAVLGF6g7/AJGFqruhM03eKuYJ+w7iYxyzFUNHULXDsNO4+K8tHoV5+yDYk3XNuGg/XnGdUm8hWtSDDEOqHU0kqbk8NPOAk5IzWlpuV5JcGYx5COOi5pu8qYylJzcbxW6thGqrzm+tUfrnFh3VUntgKrUtdjbnaJAQ3G5yXiG579I4rgi83D1LIQSAh3LuPG55xQO+aG5lyCi2CU0kz8897KEsoKkjMWW5sL3IQvYEWvaKEm1lzmm9wm6fIoS2aYVYb8mRsg6ymw6mmmZeHOFWcSmXmSwFks7YYXh8tWdZrKxzlFAsha4yrYJcC1+Q3boappHOchVFw0YhZBKSmolpZs9ZgecJKqVmKcqvMYeqMvrKqTBfUag3ENknEkrhXZdBRzaaUGVl+pD50lOZjTesCpIlkFCWzXDG4RAACDepJupTDgjS6ZiKU3UIFLtLZWZg7tnOZVubMttCOqOWiVU83CdpYg9puqdHhwlS3SWWuxZrsbnMRa5O87t5hZ8pe4FycZEGNLWKnhmDN0ZFRZpma4ZdDawtqALnfvEFknF7s0VYonYbSZlV8Ywp0UZJgIzfaGu48otHM0nMKJ2EttqiEjFAEUZPsgXzfu90XhhBlBPNAmnIiIA4KrOxS32P8X5RubxYllycTBFsh/m/KOMnRSAoZlUDpYnvIPxWKmxVxJbgpabEgilOjvrvzWHlbf4+ECbG0PxAKzpnEYb5L3+k/wBz3/lB8aDZBp2IXJOXeTx/KM54JcStqN+FgbZRiv8A3ff+UVwKRLfgq9LXak5d9uP5RJYqtfZTmtFr5ff+URgRC/K6prVfWE5d3b+UWw5IDZLyHJQNO7Pf3xOFQX9F9JqLMotxHHtji1Vx24IwK/hl9/5QPAux5LuRityBk7N/5dkQ6PJcyW5Asjv9Nfuf4vyhAxLRE+drJe2sxDOZYy238eduzsh+kZhBKQq5cVskBaZre0NpQuXIni50/XlE3UYk17K4gEk+pe7k77chyjNrBd48FoUsuFmnFGTjNvsf4vyhXd3TQm6Lr+mtPU/xflEbvOytvuir4hiQZB1PtD7XYeyCRx9q10GWXs6L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AutoShape 4" descr="data:image/jpeg;base64,/9j/4AAQSkZJRgABAQAAAQABAAD/2wCEAAkGBxMTEhUSExMWFhUXFyAbGBgYFx0fHRgdHRsdGCAgIB0dHyggHR8lHhsdITEhJSorLi4uGB8zODMtNygtLisBCgoKDg0OGxAQGy0mICYvLS8tLy8tLS0tLS8vLS0tLS0vLS0tLS0tLS0tLS0tLS0tLS0tLS0tLS0tLS0tLS0tLf/AABEIARUAtgMBEQACEQEDEQH/xAAcAAACAwEBAQEAAAAAAAAAAAAFBgMEBwIBAAj/xABKEAACAAQDBAYGBwQIBQUBAAABAgADBBEFEiEGMUFREyJhcYGRBzJyobHBFCNCUtHh8DNigpIVNFNzorLC8RYkQ5OzJTVjdNJE/8QAGgEAAgMBAQAAAAAAAAAAAAAAAwQBAgUABv/EADcRAAEDAgMFBQgCAwEAAwAAAAEAAgMEERIhMQUTQVFhIjJxgZEUIzOhscHR8ELhFTTxUiQ1Yv/aAAwDAQACEQMRAD8AYcOpZfRp9WnqL9kch2R42WR2I5nVehY0WGSmail/2afyj8IFvH8yr4W8lbwqkl5yDLTd9wdkVdI/mfVLztGHRF1opX9lL/kH4QMyP5lJYRyQ7FaOVdQJafyj8Is2V1r3Pqm6ZosclR+iy/7NP5R+ETjdzKawjkvfokv+zT+QfhEiR/M+q7A3kufocv8As0/lH4RO8fzK7C3kjyUEqwHRy933F5d0CMr+Z9VmEAlVsTppQTSWmp+4v4RLZH31PqjU8YLtEHNJL/s0/kH4QQSP5lPhjeS5ny5KKWZZajmVH4RLDI82bcqjzGwXdZA6vGZRuJUlD+8yD3C3xh9lI/V7vK6NQNgqgS06cLfPwRnAtmTMIn1SqfuoVHmRbQfu+cPMbhFgqVVTFGN1TgdT+Pz6JnqZFPLUu6SgoGpKL+EXueaxHWGZSBtBtAs26yZSJL3XyAM3u6ojrnmoZXRxZtZc9dPTj+5JeElT9lfIR1yOKoX1da6wBd4DL8IzRbHTJiZuol9wZdSOe7S8V3tirxUojf77O3AH76ei8fYOdwMk+Y/0xf2jxWqKmLiPkqs7Y2pX/oq3slfnaJ345ognhP8AxDKrB5kv9pIZe0pp52tFxJfQorXRu0sVWEpfujyEXueavhbyVTEJa5dw38u+LsJugTtbh0WrUB+rl7/UX4CPLSd4+KhoyC7rqoSkzEFtQABa7MTlAHaSeMUjYXmwXOdhGaAfTcVWoVZQomJBPQl3z5dATmNr2v6wA37odbHSGMl2PxsLff0SVQ6bTLwVjbjbyZSOKeQiNP6PO7NfKnADKLEljoNRa677xNFs5swL3k2vYdf+JOWbBkh9TtVUPYsy6clHHWGBQw8PqqU9e+N/azbxClk7QTf3T4fnATRRr18MME7BJGTYq7I2jU+uhHaNYC+hP8SufQEd0ozQVKTCCrA6+WvLeITkjczIhIzRujBuEzWhe6yEMxh/VHjF2BOUo1KC1nT7pUh2PMiwHnvjRho3Ozfl9U0SzATjAPDj62Qdtl62cbzMqn99hp3BbxqRsZGLNC81IyaU3eUw7O7JLIbpJpDuPVt6q9uu89vCLXRoI3REkHXJNI7ohFQTF9n/AKS15k5sg9VFAAHmTc9vZEoL4sZzKqyNiaUbw7c8zfhaOJurRxMYb2v45qwMEpktklJccTc6jvvAXu4BP+1TFuHFYchl9FcUQPwS66AMSuX1h8ohQvbaRN1yFYjs5Tzr5pYDfeWynxtofEGLiRzdEZk72cUgbXbIzZIBT6xC1gRoRod48N4huGZpKO+pa9ueScKD9nL9hfgI85J3ijt0CqYxIlTikh5hVwwmqEaz9RhqOy5t4wSBz47vaLjTPTNVka1/ZJz19EryMR6PGKqd6wlyFljlmYK2/kNSY0Nzjo2M5kn6qkNOZ6h/IAXKz/F6qZOeqrGmG7TbKV+0RouvABd1uQ5RsxMbG1sQGgWPURnEXNzbcgH96K3MrJjMtOGYssq7ZWsS+nrNcGy3vp74rgaO2efySoAGaPYXOyoAWzECzG99Rof12QtK250WlszaBpZLO7h16dUSDQvZe4aQRdT0tU0tg6Eqw3ERR7A4WK6RjZGlrhktD2dx1ahbEWmL6w5jmOz4Rky0bw6zcwf3NeYraMwG4zadD9ijAkjNmO/dflGjT0rYhzKSLzbCNFITDaGvtY5cvo5dZfAxy5eTZ6gXLAWG8m1o5cAdVn20+2Ux26OmJVFOrgavw8B8YuALZo9PJTavcL9UvjaOq/t393dyid23ktBsULhdoBUkvaqrH/WJ71X8IgxN5KfZojwV6n24qV9YS2HskHzBiphahmjYUUpdvUP7SUwPNWv8bRQwHgUJ1Gf4lHqDaKmnEBJgB5NofI7/AAgZjcNUs+B7dQi0UQkF2v8A2K+2Pg0Fi1VH6KnRzAspCSAMgv8AyjnGO9pLzbmthguBZK+0+JUwZZpbJMAKLODFdDqV09Ycdd0aNLBLhLTmNbZFGdTRstJMcPLNKwraO2XpUIzEm7nrk7y1/XJ/evGjgl5fT5ckZs1CG4A4W5X18efmupVBSzZbImVlL5zlb7XPQ6d0QZJGOBOqs2mpZ4nMZYgm5sePNV5+BSiRdSCugIJFx2kb9598EbM6y8fVQSU0hjd/0c1OQkpSdFUDwER2nFLaq/SPwv3d0AeOK9XsKuxD2d5zGnhy8vorklcxC3Aud5NgO8wOy9C59hf6JpkbTYfQJlz5nPrNoMx/itpytBGMLu6F5naMkhdimIHJt7n0F/UqhU+leTr0Ylj2nvfyAHvgu4fyWIah3AJv2UxB6iQs92Qh/UCbgBcHW+pvw4WgbmkG1kaJziLuV7EcSlSEzzpiSkH2nIA95jmsJ0RCQM1l+1PpFkzZnRyJ+WWp3jMMx53tu5QUQP5IFVo3A6/O18kIXEmex6QsCN+YkHu14xUstqkSTxXr1SgdYgDmTaKhmeSfqNpTzxNicchr18fx5qORUI+bKyt2qQbeUWLXC11n5hfVFUi6MyjlcgfGODTwVmuc03abLlXQpnDrl11uLadu6J7V7LQh2nMzJ2f7z/pQGtl/2ifzD8YuGnktaGuil42PIr4Vkv76fzCOwnkmN6z/ANBWIhFRXC9oJ8i2RyVH2W1X8vC0UMbSgyQsfqEfrtpkqJIXKVmBwSN4tZhofHjAS3AblZ09M5mmYVKuwmdLlo7EvLKrZtbC4G8cI4tAJsFuUVVFI0NGRtp+6pG2/wD2Kf3n+kw1R94pTbnwW+P2KX8CwD6SjN0mWxtbLe+l99xDE0+7IFll0OzfamF2K1jbT+1Vw6Y8ipUD1lfIQNx1ykdoMEeA9maBTufT1IA1BseuditIqJdxpvjKabL0W1qIVEV2jtN069P3ikraytOkq/AFvkPn5RoQN/kvGsHFE9l6/PJCk9aXp4cPw8IHNHZ1+a1dnU7S/fYrYTf9PJF6msKIzi5IUnyF7QEMBICPU7acezD5uP2HBZrUT2dizEkneTGkAALBZBcXG5NymvZ70cVlZL6WV0QWwILORe4vwUwE1LAbZpmSkexrXEjMX1W0bPyzheFKKnKTTozNkNwesSACbb7geMKP95J2eKkdluawDaHHajEKgzZpLMTZEG5AdyqPnx4w+1rWNS/akdYZkruZstUhM2VT+6G634e+BipjvZaLtj1TWYrDwvn++aq4NiLSXF/VJ6w5dveIvIwOCRge1kgLhdGtrz9UntfIwGAdorQ2hExrAWgDNfbGGyTPaHwjqgXISkFEKhhN7EKltibzU9j5mL0+TUCSndAcLlfw0/8Ap79zwN/xglj3kq08hnYIoux3D3w0SALlEJsr39BVG/oj5j8YpvWc1GIJ2pSci5hY5RcHgbawmdcl6iCQPjDgeCnBjkVF8OkWkNM5zAo8FYn4+6EKl/vA3p90vUaBanhy3ky+I6Nb8vVEMHUrHadFlvpxwiVKppU2WuUtOsQN3qMb24HThDFIO0UWpqpZIwx5vY+azTA8Prpkt2pZc5kB6xlgnW3Zre0NP3d+1ZLwzTMBbG4i/JQ4TUrIn3nSmLKdb3BQ8TlO8jkY6Vhe2zSi0VRHDMHyNv8Abr1KfKjEEWWZgN1y5r8CLXjPbCSbFerlrGNZjGYtdZxNZ580m13ck299vAD3RpgBjbLxhxSvNhmbqXA64ypqm/VJs3df5REjcTUPE4NIB1WgSqXMOsNOUZxfbRaVFsWWWzpey35n8JYxvZR1JenVnWxJUC7KBqTzK/CGoajHk7VG2jsvcDeR935j8qbYXbyfh7BdZlOT1pR4X4ofsns3H3gskLX+KyWPLVpnpLxuVU4K06S4ZJjIBz0cEqRwII1HZC0TcMlijuBdGSPP1WRbGAfSdd+U5e/T5Xg1Vfd5JzYwb7TnyNv3wTzUTLDtMIMbcr1M8mBnVZtjdunmZd2b38ffeNSO+EXXiKu2+dbmiuOEmlkX36f5YHH3ynKs/wDx4/L6Kxsd+zf2vlFZ9QjbM7h8VS2v/ap7HzMWg7qX2l8QeCvYcf8AkH9l/nFHD3oQxRsfBveIv52S9hU11mq0tczC5A56HgN/dDDwC2xSDrWzTRsnWzJjzTMYm2XQ7l1bhCs7GtAshSAC1kxOoO6FwbK9PVPgddunEc1EFPGL3uvS01Sydt268uScZWHWoZRbS7A+YY/C0Y7pMVS5Bq5rZBOOB4hLmyZfRspsigjiNBvG+NEkXKTfBJF3gkP0+f1KT/8AYH/jeGqTvFLS6JN9Gu38nDpE2VMlTHLzMwKZbWyheJHKDTQmQghUY8NCU9qcXNbWTagS8pmsMqDU6KEA7SbDxMFY3A2yq44jdGttaT6JJpqQuTOMsPOXgl9VTtO8nuHOAwnG4v4cE3PO4RNh9VS2Sr6amzTKqROmFhaUVOVdL5jc79bDTdYxeZrn5NKFTzbk4gM0FxFlZ2dFIRiTY8DvI98EZcCx1Q5LE4hex6ceKc9n8XzUrMdWlKQRfeALjzHHsMITRe8tzXqdn1uKlLjmWDPrYZK5s76TkpszGlLs2l+ktYcvV5/AQX2S3FZFZtQ1FhhsB1SVtNiiVNTMny5KyVc3yKbi9tTuGpOpsOMNMbhFllONzdH9lqdnpJkp79G7EqO0qFLDt0H8sKVD7SAjgvSbJpd5SvDh3sv3zSvUSZlPNsbq6m4I9xHMGGgWvb0WHJHLSy2OTh+3RCftPOZbdUG28DX42vA207AmZdqTyDOypYRhr1EwKoZtbsQCdPxi8kjY23KUghdM+3qm/a7Z+etL0nRkIjC/MC2W9t+mkI09VE6TADmVqbQZeIYeBStgmLmRcFcyt5iHpI8SQparc3FrgqviteZ8zMRbSwHZ+MWYzCLIVROZn4itFnbFVMjDWdwotJLsM3WW4LWIItcXtoYy218L58IPGyfbI1tNg42P3Wb4bVmVMWYBcrfTvBHzjUe3ELLKba/aFwjQ2qsxYSFBNrnNqbc9NYB7Pla6EY01UFWZkpJhUDML25Dv7rQq9tiQgkWNlep6bpHVOLEC/aTb3RRz8LS7krwvex4LDmtK2plhadFUAAOAB2BWjz9OSZCStWQk5lZzQzWVUZSQcosQewRuu1K9exgLACMrBF3opmJhZE8GZLRg5YkqV0K+sN+hOkS2Yx5hZddRUobc5HhZXT6JsN+5N/7pjvbZViCnYiuB7C0FI4mSpAzjc7ksR3ZjYHtEDfUyPFiURsTG5gKnivo5oaia8+asxpjm7HpD3buAAsPARZtVI0WCgwscblKm3lHTqkvDpcsCXIFwftBm62/fuNzzLQeBziTIeKZZBGY8JHh0StU0COiyyLKuoA0tDDXEG6LJG17BGdBooqbC0l5spYZlKt1t4MSXE6qkcLY74CcxY5quuz8q/wBsjlf8osZSgexR9UfocMwwIc1NN6QDq5ppZL8CQMp7ba7oG6STgrRULMYxHK+auogAFhZbdXSwt2QkSSeq9ZHgLRgtboq9dRy5i2mKGA3X3juO8Rdj3A9koNVDFIw7xt0Jkej556s8lggG4PuJ5AjXxsYJLtFkRDX/ACXmZtmjVh8irOA0GKSZ8ulAMiWTdnWWhGUak5spueV9bkQKolo5IzKe0eVz9EKJtQ1wj0HhktVdARlIuCLEHW45HnHnQbG4Wra4sUtz/RFRzrzFebJufVWxXwDC4840o9sTNFnAHrxWTPTx4uyiuzfoxoqV1mkPOmKbqZhFlI4hQAL994FUbVnlbh0HRDbC1puj+0cpZ0tqdvUdSGsdbMLWv3QjC8xuDxqE9DEHNJdxSKPRlQ8pv/c/KNH/AC9R09FHsMS+PoyoeU3/ALn5RI2vUdPRR7DF1VyZsmFAEp7KBaza2HeN/lEs2iSe2M+iVn2YCbsNvFc7I0WaqQ7wt28hYe8iGa12CE9ckEUJicHE3TjtbrJW33x/laMelHbKI/RIuzeEtUZQNFCjM3LT3mNuR1iV6p9Q2CIE620TrXYnSYfKXpXEqWTlUkE5jYnXKCb6b4Gxj5T2c15+acuON5QOZ6Sad830ZTMsdWa6jXsIufdBfZXDvZIkEQlFw5LWMbfzVOV5wlXGgReG7fYn3wZlMDoEw/2eE2ehz7QM8szTPmMlib5m4aHSL7qxtZGEkWDeC1vBCpeLS5zkK5ZiLm4N9O0iC4C0ZpZs8crrMKjrMRly/WbXlvPlFmtJQ5J42alVBj0nm3kYtu3IQrIlYm4pKUgM1rgEaHcYqGEorqiNpzKu4XUyJkwBp8tE3sWcDTsvxO6AzF7GEtaSeCu2eInvBPUranC1GSZPlMoFgoBbsFrA7owxSVZOINN/RVlrWttgdn0RGv2Qk+uJhSUNXB4KNTYnd4xEdc/Qi54Jr/JvMeFwz5/lBZ+3OHSjkE4WG7IrMB3ECxi42dVP7Rb6lLOrYhq66JYPtFS1OkmarN93c1ueUgHxELzUk0Ob22H7yRI545MmlE59TLloZk1gqLqzH7I56AmANY57sLRmryPDGlxUA9JOFjT6ULDkkz/8wx/jKr/z8x+VkmZmt1fw3bOhqNJFQjvY2TVWPcGAJ8IFLRzxC72kDmrRlr3YQVHPnAAuzAAakk6AbySeUCAJNgtXJoUWHV8uegmymDo17MNxsbH3iLSRuidheLFVY9rxiao8SxSTIydNMVM7ZVLHS9ifAabzpqItFC+S+AXtmudI1lsRsruIHo6WZN4suVf4tL+RMXpWYp2t8/RAkeHOwhU9g6e/STO5R8T8oc2o/us80GY6BW9s6sCUqjfnF/5WhKlF3+SGIsTblKg2q6OSkqlTIoUdc6sTbU23eJvG8IM7uWi2Ev7UhukDbuoZ5as7FmMzeTc+q3OHacAHJLbSAEQA5/YqrsV6szvHwMTPqFGyu67xCq7aH6xPZ+cXg7qDtTvt8FZo5gFAR+63xMUd8RQ2pjbS4CczfLzQvZhrT+9SIJN3VlOJAyQ+tmFpjE7yx8Nd3hBGiwCkIlS4EXQOJg1HK9ooZLG1k9HRl7cWJWqrCXmzUQagIoJA3m5Fh2mKh4a0koklO57wOAAzVHaXD/o9S8n7oXzKKx95jqaXexh443+qVqWBkhaNP6Tpj+wBNHIraZTfokabLA3jKOuo58SPEcYzafaPvXQycyAfPQq80QsC3kLqD0sbVvOnGjltaTKsGA+24FzfmFOgHME8ovsukbGzekdo/IKk0hJw8Fn0aqAm2pwhKaklzusKhpYmh8xHRkzFCKAOJTOdfuGM9k7pZi3LCDa3PI3PkbeqcdE2OMO/lr4Z5J3psc+mYHVzXI6VEyP2kFTmt+8CPEGMz2YQVzANDmEV9QZYbHXis52M2ZbEJ5kLMEsiWXzMCRoVFtPajaq6kU7MZF87JFjMRsq+0WCzaGoMl2GZbMroTYjgwOhGo8xFoJ2VEeNunIqXsdGbFO+1Dz63CZFUrtZR9cg3NlOUv22K3tu1J4RlUgjp6x0RGuh5dPmn58csDX38fyqPon2h6KcaVz1JpunZM5fxDTvAgu1qXGzet1Gvh/SpQz4XYDofr/aH+k3G/pFWUU3STdB2tfrHz0/hg2zKfdQ3Ors/x+9UKsmxyWGgTxg9LNp8MppM13LzGM3KxJ6NLAKoB3aG9uZMLAtkqXvaMhl4nj9ExSNIFynvAbSqRPvvdh/EdD5WjHrnY5zyGSNgMj+iEbTuTKBOpz/Jo6lHbPgmJRZuSQZHqr7I+EekOqaZ3Qge2f7FPb/0tBYO8kNp/CHj9igOGYe8yXMaWxzKR1RxGvvgrnhpAKyG2EZdisb6c1FitE0rIHYliLnW9tbWiWODtELEXZlGKL+otb7rX84C74iGe8h2zA+vHsmCS91GZC+U4WaoljuBE3mS9W+0vPtHb2fo0jl4FPv2a9kdwbnj/SC4biDSW5qfWX9cYM5oclIZnRHotX2Kw4OBUn1T+z+Z8N3nyjB2jUYfdDz/AAtyOzgHBZ/6Rf8A3Gf/AAf+NI09m/6zfP6lY9Z8Z3l9At+2V/qdN/cS/wDII8rU/Gf4n6o7O6FhuzuGLUYnPE4ZgjTZjJ98q+49lz7o9NUzOipm4ONhflkgU8YklId1KvYpR/TKegCAKXLGZMK5VQlgoXduvoqjfYd8CifuJJS7haw55ftyjPZvWMA46nz/AGyq+kmdMmVTylB6KnRdLWAuBqfMAe6L7Na1sIcdXEqlaSZC0aBS7Dk/0biw4dFL88zxNZ/sweJ+yBH3HIXsLik+mmzp8hUZkp2JD3tlzJmIsRqN/cDBq6KOVjWPJFz87FRDiBJHAKnU1NRiVWuYqZswhVHqqANbC+4DU8T3mCNbFSQm2gz6qSXzydStzwbCVkU0un0ZVTK2mjX9bTtJMeSmmMkpk4k/8W5FGGMDFiu2uAtQ1RVLiWxzymvqBfdf7ynTyPGPU0VSKmK510P71WLURGJ9hpwVn0bbOmurUVxeVL+smnmAdF/iaw7s3KI2hU7iEkanIfvRDjbictU2rmdJVFB9kKg79/xPujNoW7uDEep/fRa8Q7KYeA5AADuAt5RiONzfmmWtAFghO0luiX2x/lMMUt8Z8FSXupDp/VX2R8I9IdU0zQIDtmfql9v/AEtBYe8sraVQx1owcwblV9jTZJp7V+cdPqFiyKrtgfrF9n5xaDuqWaK3Qp/yDdzH3mKu+Ino6LFEZifDyQ7ZT9v/AAmCTd1E2d8byKtzNqGBI6MaHmYruRzR3bTcCRh+aBVlR0js9gLm9hBmiwss2WTePLrarb9haZ5dBIRxY5SbHkzFx7iI8pXva6ocR+2Flt0rS2EXWXekX/3Gf/B/4kjf2b/rN8/qVlVnxnfvBb7s21qGnJ4SJZ/wCPKVOcz/ABP1TEYuAFi23NFPoa1qqSzIs0lgy8GbVlPDU3IB4d0ekoZI6mDdPzI/QUOpjdBJibxQbZ2t6WvkzaiZ/wBQOzO1h1AWHYNRoIZqGYKdzYxwsAOqDC/FMC88V5tVj06pnOhmM8oTW6NRutmIXQbzbnzjqWmZDGCBY2F/uunndI43OXBaTQ7ONR4BVCYLTZqF3H3fVCr3gC57WMZD6kT17MOgy+qsGFsZuk70SqDWuCLgyGBHMZkh/a5IhBHMfQolALyG/IoNtRhbUNYyoSArB5Tdl7r4gi38MM0swqIQT4H7oE8ZhksPJbXs1iv0mmlz7EFl6wtxGht2X3R5aqg3MpZyW5DJvGByyD0jY99KqiFN5Uq6JyJ+03ifcBHpNnU25hF9Tmfssarm3kmWgWxei7Z4UVCHmC0yaOkmX3gfZXwXW3MmMHaVQZ5sLdBkPyrwssOpQnDiZtTnPFix+PxMaNT7unwjkAtOMZpqWMFGQzaQ/VD2x8Gg9MLvI6IUvdSDT+qvsjx03R6RxzWdVbRs3dxeZ/H5UFbQJOULMBIGo113EcO+Oa8tNwsgGy4osMlybiXcBrXBvw7++Oc8v1TdPSSVByyHNcVuEyppDOpJAtvI+EWa8t0W2zZsDW2tfzXUugQS+iA6motc8TffHYje6aEDBHuxooaTCZUps6KQbW3k/GOMhcLFUjpIo3YmjPxVd9nZLHQMSTuDbyYtviAgPoIczn6p4wjYGlp8jPLzzQLksSQCdbAeqbbt0YlRtKWQkMNmocNLF3rJmB4xm2TllRmbB0VS7z58os7EXPSOL2AG4EDhDLNoTxMDGHIdAs6phYX34o/VShKlJJTRVAUDkqgAb9TuEKYi9xcdSi0zBfwQuqpJc1DLmIHVt6sLgwRkjmOxNNinHMDhZwuEoz/RjSO3VM1P3VYEf4gT740RticDMA/vikXUEWtyE37N7B0VGwmS5eaaPtzDmIPMDcveBeE6jaE84wuOXIJZsTGm4RXaGQk2Q0iYLrMGVgDbTfvELQvMbw9vBMRQiTXRK+C7JUtK/SyUKsVKm7sdDY7j3CG5q6aZuF5y10TEdNHG7E1WsTwGnqHlvOlhzLvlvu1tvG5hpuPOBxVUkTS1htfVXkhY8guGiOUmHCYpVrhCCvVNjutoRusOML7wtdi4odRJhbhCDyfRZhquriS3VYGxmMQbG9iCdRDh2tUlpBI9AszcsCJ7TV/1TgHS1rjiTp7oDRR4pm+votGKLC251QHZmV67dwHxPyjQ2lJk1viUVgR+8ZSIhW0esoW++Pg0MU3f8kKXupCpfVXhoN3aBaPQu1K8sV5PqFlrmdrAHf8AoRLWlxyWhS0YcN7Lk36/0uKXFJDgosxS17gd2+0SY3A3st2KeG4ZGR0CqnGJF7dKvjeLbt3JT7ZD/wCkYrqNZGXp50qVnF1u18w0NxlB5iFG1GO+7aTZSaqJoBJ1U2H0dNMR5gqlZJYu7KpAXxMCkqJmuDd3mdM1Aqo3AuByCO7N12FB5Ylz0mT2IC3uTe+lhawPbClQKxzTibZvFIzVYe6wOSLYxiUqTmmTpiot7XY2vbgOfhCUUT5DhYLlNNLY4wXGyWH9ItBewmOe3o2t+MOjZVRbQeqD7fDfU+id9m8ap6mVmp5qzAALgHVTv1U2I8RGfPTywus8WQHStkcSCoMXqlBZ2IVEGrHQADUmKxsJ7I1KeiAYy5QL/i6hH/8ATL8Ghr2Go4MKj2qH/wBBEMD2iopkwBaqSW+ypcAsTyBteByUk7Rmw2QZamNzbNcmtmtrwHGE0uBdJ+JbWUizGWZUS1dTYqTqLcN0Oso53NBa0kJtssUYwlwur1LUrMRXQhlYXVhxHAwFzHNNnahMBwcLhWqeSWIGv5RUmyq94a26hO3GHSmMs1UtSpKkWOhBsb6b4ONn1LhcMWU+ZpNyVXrPSDh5GVKuXrvOo+IiRs6pGrCiQvivdxQnGMTlzZa9FMR1JuSjA7tNbd8PUFO5jyXgjxTpka4dk3RPBJWWUvM3Pn+VoVrX4piOWSIzREVEKKUN2hlkywAPtj4NB6Y9vyQZ3ANuVn9El1QE2BA1320GunnHpHalZtDQY/eSDLgOf9fVFa/ZSeyFcnSI49ZCCCDuPPtvAxM1pvda7nxSNLCVllXTTaOpKMLTJL8dQbajTiCLeBh9rmzR3GhC8+cUUmWoKM7bUKno66SLSakXIH2Jg9dfPXvzQrRSEYoX95vzHAolSGkh7dDn58UArK6ZO6MOxbo0EtByUXsPf8IbZG1lyOJuUAuLrA8E1bUt9Do5OHr+0cCbUEczuXwsP5RzhCl9/M6oOgyb9z+9U3P7qMRDXUo16H8FVROxKcLJJVhLJHEC7t4LpftblC+1pycNOzU6/b5oUDR3ilLH6qprekrXH1KtlGoslyLKBe5OoJMP07Iqe0A71vXr8l0rpJbyHTRdVezayabpZsxhNaUJioF0UFwqhiTe7AkgAfZblEMqi+XC0ZA2vzy4eCl0AazE452v++KE4Lis2lnLPkuVdfIjiCOIPEQxLCyVhY8ZJdri03C2LFMTFThc2eu55DEjfY2Nx4EER5mKExVbWHgQt2R4kpy4cQsdwbDHqZySEIDOSBm3aAngDyj0s8zYWF7tAsWOMyODQiG1OyVTQFRPVcr+q6m6m28bgQdeIgdNWR1AJZw4FQ+Ms1Wi+ivaebOp3pZjFjKIKsTc5Dfq37CNOw24RibWpWxvEjcr6+PNaOzziJvwWb7af1+p/vWjaof9dngkqn4zvFbRsX/Uaa39kvwjzFb/ALD/ABK2qf4TfBOdDJyDXeYROaWmkxO6L8tbSf1up/v5n+cx7mn+E3wH0WS7vFMg9GVaVDgyTcXADm+6/Fbe+Ev8vT4rZ+ia9hltfJEtmaBqaQ/SqVfMxYHhl0+V/GDve2QgtNwmadhjjOLqtH2exBKimlTU0VkGm+xGhHgQR4R5ipjdHK5ruaeifjYHBGKeQXNh49ghYmy6R4YLlfbRywkhQPvjx6rQWn7/AJLMmeXZlZbh1O0zIqi5IHw+EemlkawFzltMsGhajs5TGXJEosWy8T28B2XjNjn3pcUhU96/NZ/6bNmcyLXIuqWSaB92/VbwJsfaHKNOjl/gVn1DP5BZpTY+VoZtEyhleYsxCf8ApsPWI9oWHiecMup2mYS8QLeKWxdnCqOEVgkz5c0qGCOGynjY3i8rN5G5l7XFlMbsLg62iszGm11XprMnzLDkLmw8FHuEVAZTw9GhS4ulffiVt+1uHLSYLNkShokkL33ZQzHtNyT3x5mklM9a17uJv8sgmnNtGQEjFVFNh1CJS/8AMFXfebC6kt7RUm/AWMaVzvZp793IfhFNt3HFbXMoriRppwxKZMk3Snl5QzE6zcpRQoHBSdDzcnjC8O9ZuQ05u5ctTfx+3RdUOa7Flp9f36persGp6KSkufLVpk2lz63M0znPVVQD1FS2rHeTx3B9k0k7y6M5B1umEak878uCVa1jR2uXzRLZy/8AQc8HgJtvL8bwpU//AGDbdE5D/qO80mbD1Dy66VMlyuldMzCXmtmtLYkXsdbbtN8atYxr4XNcbA2z8ws6MkOuFc2423m4iUDIsuWlyqA3NzvJYgX003CB0dCymvY3JXPkL08ejHZ2ZTS3mzRlebayneqjUX5Ek7uwRkbVqmSuDGZgfVatFAY2lztSs521/r9T/emNqh/12eCzan4zvFbr6Oqb/kaZzu6FbeW+PLVx/wDkP8StASe6a0ck0VE0IL+QhNuaqxhcbBflbaFr1VQec5/85j3NP8JvgPos2QWeR1X6Goj9UnLIv+UR41w7ZtzXom90LOdsq4inmtxfQfxHX3Xj1NNGG4Wjgkap1oz1TN6I6VmoJfIu5B5DNb4gxibWI9pPgPoppXhkAJ6rSJEkILD/AHjKvdCe4uNyhm1P7Ff7wf5Wg9N3z4IL9EvbOYV0MpCR1mUXNuwaDsh2tlfI+1suC12yBzRYpqo5JVdd5/X674NTx4G58UnK/E7JfVtIk2W8qYLo6lWHMHS0MtJBuEEi+S/MmO7PTaesajsWfOFl/vhiMhHeCPG8bLJA5mJZ7mkOsmf0k7FCjlU82ULrlEuaf/kAvm/i1H8I5wCnn3hIP6EWWPCAQiPoawG7/S3HHJLv/ib/AE/zRm7YqMtyPE/ZM0kVmmQ+S1LainE6Q8lt0xSpt2i3uvGFA4xvDxwTEMYfcHksIr9o62mZKZ8oanIAOXVgLWBbeVIAOlr6Xj1TKWnlBkbo799Uk+eWMhh/iq9LtrVS0nopl/XzOkYlASr77rfQbhbQ2sLWgjqKFzmk37Itrw6oBlcb9V3/AMW1k9ZUjqvMUCXLmZAZoG6wc6g8Mw17Yr7HAwl5yGpF8vRXbM8jAP7WiVGGfRsJmSN5WQ+btYgsbeJMYrZt9WCTqFqmLd0xb0Wf+iw/+q03tN/43jZ2n/qv8vqFjxd8Kx6U9nhS1jMg+qnEuvJW+0vgde5gOEV2bU76EA6jI/Yq88RYb8CnH0ZbQ/SJHQObzJIA7WTcD4bj4c4ydqUu7kxt0d9Vp0U+NmA6j6LNttf6/U/3pjcov9dngsyp+M7xT3s76WZdNTSac0zsZcsKSHAvbja0ZlRsd0srnhwzN9FZs9gBZH9ntvhiE8y1kMgVC1ywIAuBwG8390I1WzTTR4i6/BP0k4ecLQsZx7+sz/75/wDOY9NB8JvgPosuX4jvErT8I2tnz5Ay0yJLtkztNOoAANhlA98YrqCKKW5fc62t/a2aaSSZtwLDS9/6QnGcJnVrSaeVYkzNeQFjdje2ii+7fwh9tQ2Jpe7ghVsBLBbmtswTDZdNJSRLFllqFB4nTUntJ18Y8nNK6V5e7UoFsgFcmTQouTYCKAXUtaXGwSrtZWM0sAaAON3c0NUrRjPgmDC1rc80bws3ky/YX4CNp1ilxlZSTqZW4GF3wsdqitkc1D8SoystyGPqnvHjFI6Q7wYT6ohqQB2gg+GYBLnz5FXN1myFZRr633ST+7ckdrQ1VvmhZ2NDr+9Us7A92Jv7/wARHaGllVUmbTTdAwKg77HeG7wbHwhanrgHAnIorqcuZ4rnBcOSTkkyx1JaBV8ABfvJuTCNZJjlc5GLcEAarOLnrBeQ+f5Qswq1MOySlnHNlZFZZZq9bcrroy37eI7DcQ7T1skGbTly4KZ4GSNu71S/Veh2Ut2FW+W+i9GL+ebl2Q//AJt1u58/6WbHR43WujWz2yNNR9aWpaZuLubt3C1gvgPOEamvlnyJy5BaUNKyLMao5NwpahHkuSEdCGK77EW0J3GFmSmNwcNQrVFsBHNDcM9HdFRzUqZbTjMS+UM6kEkFdRkHA84al2nNMwxutY9P7WdDTtLxZe7S4FLrJXRTCR1gwYWupHK/MXHjAqapdTvxNWlNA2RmEqXA8Ck0y9HIlgX3nezd7bzFZ6mSZ2J5/ChkTIm9kKninowoZsx506ZOVpjakTEC5mNrC6HedAL3hqHak7GBjADYcjp6rMkja5xceKEzvRfQ5rK9Rbtdf/xBBtifkPQ/lMMoGEdq6LbNbKyKIuZJcl7XLkHQXOlgOcLVVbJUAY7Zck1DTsivh4oRV+jSkmO8xpk8F2LGzJYEm5t1OZhlm1pmtDQBl4/lAds+Mkm5/fJQvgkul+qlmyLuaabkk6mwA117IZZUOmGJ2p4BPQwNiYGhRUdUZU1Zg3o191tx3ePzgz2B7C08Vz23BBWuvWpkVwb5hde0HWPMlpBIWY2IuNghVRUFzc/7RYCyfZGGCwQfaL9kPbHwaGabveSpL3UfwCZeQnYq+8CH4X3BB4EpaRtjfmiJOkGQlHUS7qV5i3npHMJDgVxFwQgGEzbMRftEakrQ4JSM2NkZmBWFyLxkmFpOFwTrXkZgrymp1U3F7EW+cJzUY/jkVd0hcLFD689cnnCBaW5OTkNgwLvC5d3vyF/P9e6Ku0Vah1mWU2LTNQvIX/XhENVKZuWJD7RZNIxhsnKl+LfCBuOaQnfifbkqOIT8zWB0Hx4xcBMwMwtudVSqJyIrO7BVUXJJ0A3mLta5xDW5kornBoudFn+KeklwxFIgA3dI4ue8LuHjfujcg2Q215j5D8rLnqseTdEq1u0tXOdXmT3Z0uUOgy332CgAGx32vGmykhjaWtaLHXqlMbr3Cu0W2lbLP7XOOUxQfeLN74DJs6nf/G3gjNqpW8U6bP7dyp5EucvROdAb3Rj3/ZPfp2xkVOy3x9phuPn/AGnoqtr8nZJ2pqYzD2DfGUTZHkkDB1S/jrItSyomZ7qLnnYbvONamhc6EEmwzUxVNmZjNA8eoTLcm282PYR+MHpZQ5tky8AgOHFHdk6ktJKk6obDu3gfGEK+MNkuOKCRZGwISUIZtH+yHtj4NDFN3/JCl0RbZ9uoo5y1+A/GGoD7xw/dUGYdgFGG+UOJZcr2xylLUtss0+0R8Y1hmwJLRyMSZltDu5/rhCk0d+0Ey11l0j5GtwihaJGg8VN8JXNdLzLmHD4dsZtXFdt+ITcD87c11hsuyljx+A0/GMlx4Kah13AIfOm5mJ5xIGSaY3CAF1TS8zheHHuiCukfhaSiVfUZFsN50EQ0XSULMbs0GtF1oJf2/opkygnMgJCFWa33VNz5DU+zGhsx7WVDQeNwk60+7whZRTUZOrbuXGPSues+OG4uVodFJky6RWMtbZASAouSdOPG/ExivMj5y0Hit6JsbIQcPBKOIzZTMF6NgTw0PwNxGrGHgZlZk7onOADbK3stsVPrHuvUkA2M08exR9pvcPdAaqvjpxnm7l+Unuj5LeKeUJaBQdFXed5txPbp748kTidfmjkkm5WeULmbVdJzcv3akj32j0FR7qmwjlZOMaNFf2gAKNf7pPjwjOo74h4p+P4ZVHY19Zq+yfiPwhjaI7p8UEpnEZahC9oB9UPbHwaGabv+SDN3UVwI6S/7sfAQWD4x81ST4fojN40Eovrxy5LGIG01/a/ONWH4YSUmTyiDWZO8fGK6FF1C8o6nOlj6y8eYgZZgf0Klr8Tc9Qp0ncN4PARSaEPCux5aVNUzMskAHfp+MeWfGWPLXBORe8kxIVEJ6yKYXKsuY6X+A/Rijs9ElUOucIVCun52vw4RZosmYo8DbLiRLLGw3/COKs9waLlF57CVLI36WseJ7YoCSUiAZXrFv6IJls65iQwWwAsTexsOQj1ntADw0pt1P2bjwTQ8sLTqjD7ABH67ozQ4mUuHNPtYAwNKW8DpZaTTNCiy31tcnuHONGpcSzBfMpCmhYHl4Gi0nYWpJp2OUJKDnor77favbhmvbv7IwtoNDX2Ju7j9vklJsLn9keSn2hxT6pwugta/O+nwgdHFilbfx9EVkIaLu1QHZlNWfwHx/CNDaTsmt80WML7H5nUfXkPeBAaRvaCdtaND9kZn1zDmnwIhjaDfdg8ilym8RjqLqjj1OzSQR98anuaGKY2fnyS1RI1osr+AHqIeUsfAQzA33riev1USnsBFGqEA1I8Pyhh08bdSgticeCgm4gvAEwE1jeAKKKdx4pexedlmK1vXbXXdu3Q7TV7nNIA0VH0LSSbougyjKDopt5GGaWo38eMiyVfHuyAhPSmW5toL+Y/2h0gOFilb4XIqswEXHEeUBIOiYB4r5xfTy7IWqaVswsdeBRopjGbhRypRZgnEx5yaJ0LiHLS3rSzEFfxCaFXIvEW7h+cAAubpeBmJ2IoTBE4i1LKEpCzDXjFCbnJJSuMjsLUPqJxc3PlwAiwFk0xgYLBKdPSGVOmIM2Xfc7teXbz/ADjVdIJImk6/hNxEEm374LrFPVA53+H5x0ORuikXFkIMhVXLew7Ta/fqIbDy510Exta2yZNkZ5NKEvcI7DsNzm0574ztoNtNfmAko2gXK62kndVF5kny/wB4Js1nac5Wk0U+Epkp787nzNhAqt2OotyyVoW6IDj1Tuljvb5fj5Q5Ss/kmZXcFHsm+aoXLrcMLeH5ReubaI+SUDxa5WmUlABq2p5cvxjAulZJycmpf242kppKiUXu+YEquuUZTv4Du3xoUNJLIcVslnyvAyV3Bqm0uWG3FVA7NB5xdlQWvLXaXWk+K7QRqi+UcocwtQLlePKU8B5RG7ZyCkPI4oHtBSrdTYWPuMO0kcefZCBNNI03BKjw6YTmuSToYYETIxZgsgtkc/vFVsTWz35j8vlBWaKj9VYw6bcEE7t0VeLKzDlZXAYGQrjJTSJmU3tC1VStnZY68CrtcQqk6YWYk+XKPNvjLCWu1C14g3AMKtYdTa523Ddf9cIGTwQp5LdkcVHW1Wc6eqNw90cBZXhiwDqqoEWRkv7SOQj8LWHvEaNGztC6OMo0vVpmsgZXO65Hhw4xoRBgdYhDmDy27T5KtgOENUzLXsi6s3HW+7tNjBaqpbTtvx4LOYwvOa0OWkuTLCiyqu4frUmMJjJqqSzRcn98ky57Yxc5BL+K1HSzRl7FHf8A7mNmnpzTsLX63zQd4HjENE0YtaTLSWoFjoTx0A/XhC8VM2RsjuIzVI5y2Vt9LpAxOZeY55G3lp8oZhbZgCekdmSr/o5A+kZ2IARWYkmw1svH2oFtK+7sNTZZ7jaLPmiG2G3m+TStp9qaOPYvIfveXOAUWzbduX0/KzZJuDVnFc1xc6m/ne5jaaEutkov2aewvwEeTk7x8SvSs0CL0M24sd4+EP0suIYTwSszLG6uZrw0dUBDsbl3lnmCPw+cMUzu3ZCnF2oPhjdY9oh9+iWj1XeJLuJ/W60QxWkCrUkwhweekWcMlVhsUXHCBIy9bsjlK+WVmYDnvjJ2lAHN3g1GvgmoJ8Fx+3XdbU6ZF9UcuMYY1TUMZvjdqqspdRcG3Z+tYKwdoXCM45HCiEqlVdd57eENNia03CUdK5wsUi7RPeWx5t8TeGKbORazhhZZB6WfeUG7PhpDT2+8sojfijxIjszRzJSzKgCyHKAPv6m57hz7YYMcdR7l+uefJZFQ4xPxN9FaqKhnOYnw5Rp09NHTswsHj1WfJK6R1yvtm5BmVKdhzH+HX42jLqZOyStG2Flk1bUyS0oEC+U3Pdu+YimzXgS4TxFkpMDhuOCzHEDlz87keZg+DC/DyWjvMUWLmg86f1Ag7zBAO1dZdTMHMEY81Cr3iySUNQdPGJChbTQn6pPYX4CPJSd4+K9MzQK7TNlcG/ZF6d9pAqytuwotaNZIXVPFf2Tm3L4iCwfECHL3CgFF+0FtNPlGk7RKMPaVzEEHRnsirdUR4yQhCQQeRghQhqj0BsmLr4cPheBOmjBzcPUK4Y7krkqSB3338ozpp3PuOCM1oC7EscoXsES5UFJWpN9U7t4O8b94g0sL4j2lRrw7RTVL2RjyUm/cCYEBcq41WUTMQLSGRrl96nn+cOiENlDhotRz7sI4ozsrhSrJWbUqwS/VXKetroTpoOQO+LPa6SUiMi/ikDU4IgxH63adQOomnDNu7gBv5WvB4tmHV7vRZ7qgcEuVEzQ6Wvw+UakpwxlChGKQI1sTI1mTDuAC3PbqfgIwqk6NWjIckVxPHJYBReuSLHXq69vHwgtNQSkh7uz9Um+ZoFgkirEtfrX4c+fdzjZcxjTjKCJ3bvBwSmKZ2u4UhTmNyNAFtm8BcXPC4hAuF1SOFz9PmvKykeVqyvvINkOhB1ubaW7eUWY0vzAVpYN2MyFUqBpviQgLXNm8SWfTy5i/dAYcVYAAg/Hujy9VC6KQtPl4L0EEokYCEXp9WA7R8YDGLuFuaK82aUZGlzuEbBcNSs7XJDK+qDgpwPHu1+UKmt3ecYueqOKbELOQDBpx6R1Y7j5WuD8oadK58kbicj6aK0kDGRkNCI1FTLIILr5iJnryDaIX62y8kGOlxDt+irvUykF86Ae0PxjML55XjFcpwMjaLNACoVu1MkXyln9kaeZt7o0JI6qc59kcvzZDjZGzhcq5sxiMyocsZWSWq6E31JPA6DdeAGlZEe9cqZXktsmW3E/rhEJZQ12bo2yGzAXB7Rr8reMGhw7wYhkquJw5JKpq5km9LxvcgaXvv849HJA18W74cOiRDyHYk4VcwPTuydbNKbKOJupsO+PNFhZJhdwK0YyDYpf2a2TWXabPALbwnBe08z7oNLNi7LUeSe4s1Q7VY+pBGb6sH+c/MRqUVIIW43d4/L+1lyy4shol+iRnPSv/AAL90c+0mNBueZQFNVHQCF6p2QCbpBmSppNQVlEFiF1Yjh3+QETBG1rcZGfNDqXkvIS5VY/MbRAEHPeffoP1rFXTnglboVOqnf12LW5/hu+ECc4u1UarSdkZUpKBJk4JlIc3YD1WbUa7wcq6cbDlGfKXGSzVqUzQIwhmPYzJZ8yXChST1ba5iWPmRfvjW2fKIYy197k/ZDqYS91xa3ikCdNzKGG6/wCMB4rPKubN469I4ZespHWXgw+RHAwCqpmztsdeBTMEzonXC1zAMbkzh0stgbDVftA9o+cYBhdTvvIPDqtXeCZvYP8ASqbQ7SdEQmXMxF7XsFG7XmYLFC+q7TjYK4DWDJKldtNOYgZwlzplHhv1MPx0ELeF/FQZDxQipqSTc3Yk6m9/OG2tAFgqOdzUU5yBoLmLBQ4kBfTiQLjS0cFzsgrWz+BTKrMzMySxbrW9bXUDwvrC1VVtgsALnkqxxufqtTwaSFAQDRVAHcNNYxYXFz3OPFFnyaF1i+KCSAALu24fM9kalNS74kk2aNUlJJbIapbqJ82b68w25Dd5DSGfbKeE2jbfqmGbPmkzebKuaXkR4iLt2sz+TT63/Cl2yXfxcPp+Ua2bqyh6J/VOqnkflf8AW+AVksMw3jDmNRzQm000WTm5dM1DthtEspTLU3Y77bz2dnafCC0NLa0rx4D7paaX+ISPhqPPfpH9UHQcO7ujWAxG5St0eUcouXBubjZSGk6C6r1Utr3IIF7RlzTMkkwtN1qQwPjjxOFl0+FTam8iSVFgGfMbaEkAbuJHuhiplEbQ1Z7W7xxuUv4hsxUS0DFCC1rBjl3i53jeOPhFIGGYkN4KZIo2DUoP0epDaHce+9o4ixsqxR37RRrZyslq7Ce5yZMoUliNSOA3bvfFRkqggEglGsQxqlyky9X13KQTmYE79NSo8oNBIGPxFS9zSMkm4tU9Ic2UDhYeMdJLvHYrICgraF5VrqcpHVPPS8Ca8OVwvMMxGZImCZLNmHkRxB7IiWJsjS12iJG8sdiaj02sM9hNJuTr8reEBZGI24AtVrw8By7+jMdbeekTiGit1XhlqN7qD33MSA46AquNo4r4qn3/APCY7C/kuMjVcwKgSbPVW6ygZuxrDS/ZqIVrJXRREjI6IjQHEJ+3fKPPapi4UOzGIh3ndcEdKVXUaAKtrdhNz4xoGExloA1bnl1KWlII14pL2rxVnmkAm97m3AfZHzj0JaI2CIeaThGI7w+SipdpnAAdA3aDY/CM99C0m7TZajKsjIhWhtPL+43ugPsLuYRPbG8l0u0gY2WUxJ4X/KONDbMuUiqvkGopRTne5eXkHC5uT4W0heUNYbNddFju7vNsp5hUC7EAcyQIhj5Rk0nyJUOjjPeA9Au0/wBoG4k6ojQAMkL2la0g9rC3nf5QxRj3vqhVPw0CwraafStMMvIWmBcxdSfVva2o53jVkaJNV5uU7p9m8VxjG1FTUgCYyjLe2QZTr4kn8ovFeMEMOqo28psUIC8jviyOGWFhwUTg8NfDuiEq9liUwJs+w3ZTv3k3+zb/AFeQhn2Y81Zr2AZtug2N0Il6iYDc+ra2XQ9sTNC2LQ3KE5wJuBZMFTRibJCm18oIPIgDUfrjGUH4XXVQUAxPAjLUMpZ+B6v4cIYZMHGxVgbrrBmmJe5sra7rnwEWdhOq0KdkgHQq9NmrxzN7TWHkIgHy8AjuZYXP1XoqlAH1ktL8FXWOLb8CfEquMDiApDN/+R/+3p/liMP/AOR6/wBqcXU+isUBPSMb8N/PcPCGqJgL7kft0CtdaMWUtZWgKwvru+F/jDU8rWtLfJLQQuc5rjpqq2DVASY7XykAMO5bknwMBpMJY4O/Qi1uLE2wRSTgK1c6wcoSL3tcaDlp2cYHWsEUe88FFPOb4bKKq2CqkJyZJg5hrHxDWjPbVMOuSexBCjgM/MVyi45MDa2/dft1htsZIDuHXJD37Bku6bBZoNwwU8LE/IRc0xORsqCra3MXVpcLf7U5u/X5mOFI39Cg1p4fVUJ8pCQst2mNfst5/oRxhAyaqtrCe8ETkmqlD1lIGljrbxt84VloW2u4eiciriTYEofiuITXOWZYWN7Aad94HFAyPNqLJM5ws5BHa5hhYkr8TiV0i6axITDGYG56ro8r/rfEq4XJG89vPdHIMjciVbkT5rkKHe509Y9/wiHSEC5KURCtwpFW5uzFtdbcDyhYTOJUXV2VWJlUE6hR8BFDG65TDaWVwuArNFiUjOpm6oL3BUm+hA08ojdP4I8NM9jg5yMUGyq5aYky2COzzCBcTQ+bKt+KjMND90RMlQCXWGtgOiaa19hcoRiOCrKVJbhWfrMzLxzOSANxsBpbsjXoWsma55HK3kEnMXNs26RcUpyjIraPkBbvufwiszAwgJcuJzKmk49NVQLKbcSDcjz98KmJpKYbVPAATJhBBBa4ubXFxp5Ro0TLNJQ6yTE4BCq/eQftMfmYRee2fNPtA3bR4KrV5yQOJ0FuN7Dl+rxDb6BRJ1Wl7IL9d/AfiBBtrm0AHUfdZ9KO2jeLz5tujlIxJ9ZgNw5Anj2xlUkcQ7crh0Cbkc7RoXWB4V0S5m1cjXsHL8YisqzKbN7o/bro48OuqW9oaQU7kk2Q6qfl8vKNWkqBLHc6jVLyswlJVZWzJ75EBC8AOPef0BBiSTkhIzQUaSFLMdban5D9axcAN1XKNKpnJa1k+z29phSpeSAE5SDMuQDGJ5M1hwAt8/jAWjJDqJnYi0aKmBfke2JQoY8Z8FKNNP1+t8WTZ5rkyzeOQmtcHElShM2m8nQC/Hf3RBNgpf3SjmEYWUOdjruAHD9fOFJZQ4WCQJVvFPUHePgYEzVcEy0Oxwy0zFUKrTnpASbvNZVynuHW5d0Mvmbc25/JaTXPAGfBL+NYRLkdHLmZc6Sl6RgT1nNyT8OHARZr8RJbpfJGYez2iiuAY6qSFlokyaVvYnRQOAzH9CF5mDFckBFYSe6FFiGefMznKmgFgS1reUMwbQFPHga26o+iMjsRKDV2zCTXzs7g2A0tbTvuYFJtB73YrBd/jm8z8lRqNjFt1JpB/eAI90VbWHiFV2zhbJyCilm0k9Cw0Jtcahgd9vwPIQ9BUNJxNSEtO5hwuCs1T2ZbndcmBjNaLrNtdRfS7OHAvl3X8YJG4scHIMtnghE6DayplEtLKAkW9W/lcx1S7fgNfohxxNZmF9O2xrn31DD2Qo+A0gAp4hwRblT4JtdUyJgeY7zUbRldibj93MbBh84pJTseLDIq2fFaJjNLKxCkvKYNfrSzyYcDy5EcISheYJe15qkjMTbJIkyEplJb1r68yeQHZyj0TbAXSJ5IQ+KS3mXnPlRdyWJ+HxiheCc1CKS66XM6yMCo8LeB3flCk7sTloUxAYlR2zEtxJJ845Z+b3ZcV7KFyOMcnWMw3U5XeeHP3gmOup6LjpB7uMSuLbLsJr5flHXUWTdKfUryA+cZxGV1nEZXUOL+oPaHwMdHqoCL4ptu2RJNMD6qqXI1JsBZV89T5QyIRmXLSbewCG02Flj0k8l3OpzG/mTv/KAyVHBmidip7ZuViprAgsq3Nt24CBNic7M3R3SAZC3gq1FjAZsjrkN9NbiLyU5aLg3Q2VAJs7JFIWTNlTr6vILC2Y8+EEjZizKo4kaIHW10x1aXMVSDqrW9U30Nr7xDbImg4mlKuL3dlwCL1Gxa2w9AX6Wp6QzWvooUpYAcCC+XtJEFEhzSmLtG/BBdqMHlpVvT0qOyqxQDV2OUAMdP3r8N0WY4kXKvhOEHmqNTSOB1ZbcNcp+1ovD7R3c+ES03RH5DJMkjZ0fQDVTVmMzq+RU+yFFgzWU3vMsMugtmJ0EUxHFYKjpP4pPqzYKOS8IKFZxyAWi7LstHKqCJUyZ0UuU7ss5Sk15yqUVUy6EFrXvchdd4EKysElroOInIJS23xNZtS3QpMLSwROO9MymxZLeqgsRc79/e1CS1gB8km8kkpZ+jTdSUfdmJyNuJsDu3E6X5xa6rYpmw7AVl4dOrJpmK7F5ctQbCyEKxYEXN5jBMtx9o8IG513BoUgkXQMy3Ch2R1BFwcjWIJAve1rE2F+23GLIkJDSSV7OJlglkcAHKSVIsxF7EkaEg3sdbRIF0d0rbZIzsRTzp9WtOy9HLKF5hZSMstQWzi++9wBw6wgczG4b8UBxxZuCs7Q4HknFZEt1GUEo+rKbXO4AaceAN4oyTLNPtiOG4N0HaQ6WLBlvqLjeOw8fygoIKE5pBzRvBJrHPcEkkEnnwhadoFknO0Cys4qOoPaHwMBZqllPgWFhFV2HWKi3YLfG0WnmxEtGi9DTw4QHHVEamZbQcYNs+m3jsbtB9UKuqd23C3U/RUQI3VhoPjUnrKw7vL9e6E6luYKbp3agpiopueWrcSIwJG2eQt5jsTAVQqEDMTG+yijDACM7LDfWylxIOS5WhklS8yeFyMpMsg5nXXNl5toAB26kQrNCInAN4pmGpfKMwmSk2qkZ8NDMLqXaeRqJQdi+Un28hPLoxzgBYcyqGMnEB5Kss6kRJ6/S16R6pWmMoa8ySGz5ENrm7esdB3i1+seSucRcMuCuTtppH0usX6TLyzFMxJjLdFmIgSSq6ZiRfObcVFuN4wGyGWmzQRp+lfHHKdZaSpVWJZk0SiS5LW6RrrMuguGfKRobkE6cTHYTe5ClzTfMalZqkmU1SqTJhlyiwVphW+VeZUfCD3NskaS+actnMZk0MuVT9MrNMrFmT3lnMqylsoBIFjmtcgbgTfWBuBdn0QnNLiT0UUiTRiXicmXVyvr56X6MMQKcTGfIht1mykg26ouBeJuRhuErgLimSXikhcQqG+kSzKmqlsy3loJKHoluRe/SHMbaC1tSdBnNuiIIzhQmonUU2Xh0qZVKZEpyZ0oqQ0yYZmbMykXEsksxJO4nQk6WuQSQrGLFewPRWnr6UrlnVyMGxMTpuhytLX9mi30EtbJc6DqG19LyNchwQzC5ouQqmKY7S1khJc2qkr0lbMmvLa4FlLLKDC3VllbOzHeSQN+lwxwOQ4KoyK7/4rpkWdUvPl/TPoaSGKXAmMH6xQgD7NtV+7fQZYtuzkLZXXFFqafLqJlXJpqxZhMmTJkWzNkkE/WAvveYete54Lc77BkGEC4RYSQQeAz8+CA+kCenTkIcySgJKhBmVAgAsx3ZsxbThpx0FBqnqd3u+0Nc0ApJii5SxvvtHOBOqmWkjl0NvBS4lNDSx7Q0PDQwNrSCseaB0TrOTBSeonsj4QB2pXomd1VJz3Jj0tNFu4g1edqZt5IXKEQZAVLGF6g7/AJGFqruhM03eKuYJ+w7iYxyzFUNHULXDsNO4+K8tHoV5+yDYk3XNuGg/XnGdUm8hWtSDDEOqHU0kqbk8NPOAk5IzWlpuV5JcGYx5COOi5pu8qYylJzcbxW6thGqrzm+tUfrnFh3VUntgKrUtdjbnaJAQ3G5yXiG579I4rgi83D1LIQSAh3LuPG55xQO+aG5lyCi2CU0kz8897KEsoKkjMWW5sL3IQvYEWvaKEm1lzmm9wm6fIoS2aYVYb8mRsg6ymw6mmmZeHOFWcSmXmSwFks7YYXh8tWdZrKxzlFAsha4yrYJcC1+Q3boappHOchVFw0YhZBKSmolpZs9ZgecJKqVmKcqvMYeqMvrKqTBfUag3ENknEkrhXZdBRzaaUGVl+pD50lOZjTesCpIlkFCWzXDG4RAACDepJupTDgjS6ZiKU3UIFLtLZWZg7tnOZVubMttCOqOWiVU83CdpYg9puqdHhwlS3SWWuxZrsbnMRa5O87t5hZ8pe4FycZEGNLWKnhmDN0ZFRZpma4ZdDawtqALnfvEFknF7s0VYonYbSZlV8Ywp0UZJgIzfaGu48otHM0nMKJ2EttqiEjFAEUZPsgXzfu90XhhBlBPNAmnIiIA4KrOxS32P8X5RubxYllycTBFsh/m/KOMnRSAoZlUDpYnvIPxWKmxVxJbgpabEgilOjvrvzWHlbf4+ECbG0PxAKzpnEYb5L3+k/wBz3/lB8aDZBp2IXJOXeTx/KM54JcStqN+FgbZRiv8A3ff+UVwKRLfgq9LXak5d9uP5RJYqtfZTmtFr5ff+URgRC/K6prVfWE5d3b+UWw5IDZLyHJQNO7Pf3xOFQX9F9JqLMotxHHtji1Vx24IwK/hl9/5QPAux5LuRityBk7N/5dkQ6PJcyW5Asjv9Nfuf4vyhAxLRE+drJe2sxDOZYy238eduzsh+kZhBKQq5cVskBaZre0NpQuXIni50/XlE3UYk17K4gEk+pe7k77chyjNrBd48FoUsuFmnFGTjNvsf4vyhXd3TQm6Lr+mtPU/xflEbvOytvuir4hiQZB1PtD7XYeyCRx9q10GWXs6L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048" y="510037"/>
            <a:ext cx="3604782" cy="548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460375" y="3504947"/>
            <a:ext cx="3429454" cy="2492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i="1" dirty="0" smtClean="0">
                <a:solidFill>
                  <a:srgbClr val="FF0000"/>
                </a:solidFill>
                <a:cs typeface="Arial" panose="020B0604020202020204" pitchFamily="34" charset="0"/>
              </a:rPr>
              <a:t>Basques are often identified </a:t>
            </a:r>
          </a:p>
          <a:p>
            <a:pPr algn="ctr"/>
            <a:r>
              <a:rPr lang="en-US" sz="2800" b="1" i="1" dirty="0" smtClean="0">
                <a:solidFill>
                  <a:srgbClr val="FF0000"/>
                </a:solidFill>
                <a:cs typeface="Arial" panose="020B0604020202020204" pitchFamily="34" charset="0"/>
              </a:rPr>
              <a:t>with their </a:t>
            </a:r>
          </a:p>
          <a:p>
            <a:pPr algn="ctr"/>
            <a:r>
              <a:rPr lang="en-US" sz="2800" b="1" i="1" dirty="0" err="1" smtClean="0">
                <a:solidFill>
                  <a:srgbClr val="FF0000"/>
                </a:solidFill>
                <a:cs typeface="Arial" panose="020B0604020202020204" pitchFamily="34" charset="0"/>
              </a:rPr>
              <a:t>Bacalao</a:t>
            </a:r>
            <a:r>
              <a:rPr lang="en-US" sz="2800" b="1" i="1" dirty="0" smtClean="0">
                <a:solidFill>
                  <a:srgbClr val="FF0000"/>
                </a:solidFill>
                <a:cs typeface="Arial" panose="020B0604020202020204" pitchFamily="34" charset="0"/>
              </a:rPr>
              <a:t>  al </a:t>
            </a:r>
            <a:r>
              <a:rPr lang="en-US" sz="2800" b="1" i="1" dirty="0" err="1" smtClean="0">
                <a:solidFill>
                  <a:srgbClr val="FF0000"/>
                </a:solidFill>
                <a:cs typeface="Arial" panose="020B0604020202020204" pitchFamily="34" charset="0"/>
              </a:rPr>
              <a:t>pil</a:t>
            </a:r>
            <a:r>
              <a:rPr lang="en-US" sz="2800" b="1" i="1" dirty="0" smtClean="0">
                <a:solidFill>
                  <a:srgbClr val="FF0000"/>
                </a:solidFill>
                <a:cs typeface="Arial" panose="020B0604020202020204" pitchFamily="34" charset="0"/>
              </a:rPr>
              <a:t> –</a:t>
            </a:r>
            <a:r>
              <a:rPr lang="en-US" sz="2800" b="1" i="1" dirty="0" err="1" smtClean="0">
                <a:solidFill>
                  <a:srgbClr val="FF0000"/>
                </a:solidFill>
                <a:cs typeface="Arial" panose="020B0604020202020204" pitchFamily="34" charset="0"/>
              </a:rPr>
              <a:t>pil</a:t>
            </a:r>
            <a:endParaRPr lang="en-US" sz="2800" b="1" i="1" dirty="0" smtClean="0">
              <a:solidFill>
                <a:srgbClr val="FF0000"/>
              </a:solidFill>
              <a:cs typeface="Arial" panose="020B0604020202020204" pitchFamily="34" charset="0"/>
            </a:endParaRPr>
          </a:p>
          <a:p>
            <a:pPr algn="ctr"/>
            <a:endParaRPr lang="en-US" sz="1600" b="1" dirty="0" smtClean="0">
              <a:solidFill>
                <a:srgbClr val="FF0000"/>
              </a:solidFill>
              <a:cs typeface="Arial" panose="020B0604020202020204" pitchFamily="34" charset="0"/>
            </a:endParaRPr>
          </a:p>
          <a:p>
            <a:pPr algn="ctr"/>
            <a:r>
              <a:rPr lang="en-US" sz="2800" b="1" dirty="0" smtClean="0">
                <a:solidFill>
                  <a:srgbClr val="FF0000"/>
                </a:solidFill>
                <a:cs typeface="Arial" panose="020B0604020202020204" pitchFamily="34" charset="0"/>
              </a:rPr>
              <a:t>(Basque Salt Cod)</a:t>
            </a:r>
            <a:endParaRPr lang="en-US" sz="2800" b="1" dirty="0">
              <a:solidFill>
                <a:srgbClr val="FF0000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00383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79476"/>
            <a:ext cx="9144000" cy="6099048"/>
          </a:xfrm>
          <a:prstGeom prst="rect">
            <a:avLst/>
          </a:prstGeom>
        </p:spPr>
      </p:pic>
      <p:sp>
        <p:nvSpPr>
          <p:cNvPr id="11" name="Text Box 2"/>
          <p:cNvSpPr txBox="1">
            <a:spLocks noChangeArrowheads="1"/>
          </p:cNvSpPr>
          <p:nvPr/>
        </p:nvSpPr>
        <p:spPr bwMode="auto">
          <a:xfrm>
            <a:off x="2590800" y="5397596"/>
            <a:ext cx="396240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2800" b="1" i="1" dirty="0" err="1" smtClean="0">
                <a:solidFill>
                  <a:srgbClr val="FF0000"/>
                </a:solidFill>
                <a:cs typeface="Arial" panose="020B0604020202020204" pitchFamily="34" charset="0"/>
              </a:rPr>
              <a:t>Bacalao</a:t>
            </a:r>
            <a:r>
              <a:rPr lang="en-US" sz="2800" b="1" i="1" dirty="0" smtClean="0">
                <a:solidFill>
                  <a:srgbClr val="FF0000"/>
                </a:solidFill>
                <a:cs typeface="Arial" panose="020B0604020202020204" pitchFamily="34" charset="0"/>
              </a:rPr>
              <a:t>  al </a:t>
            </a:r>
            <a:r>
              <a:rPr lang="en-US" sz="2800" b="1" i="1" dirty="0" err="1" smtClean="0">
                <a:solidFill>
                  <a:srgbClr val="FF0000"/>
                </a:solidFill>
                <a:cs typeface="Arial" panose="020B0604020202020204" pitchFamily="34" charset="0"/>
              </a:rPr>
              <a:t>pil</a:t>
            </a:r>
            <a:r>
              <a:rPr lang="en-US" sz="2800" b="1" i="1" dirty="0" smtClean="0">
                <a:solidFill>
                  <a:srgbClr val="FF0000"/>
                </a:solidFill>
                <a:cs typeface="Arial" panose="020B0604020202020204" pitchFamily="34" charset="0"/>
              </a:rPr>
              <a:t> –</a:t>
            </a:r>
            <a:r>
              <a:rPr lang="en-US" sz="2800" b="1" i="1" dirty="0" err="1" smtClean="0">
                <a:solidFill>
                  <a:srgbClr val="FF0000"/>
                </a:solidFill>
                <a:cs typeface="Arial" panose="020B0604020202020204" pitchFamily="34" charset="0"/>
              </a:rPr>
              <a:t>pil</a:t>
            </a:r>
            <a:endParaRPr lang="en-US" sz="2800" b="1" i="1" dirty="0" smtClean="0">
              <a:solidFill>
                <a:srgbClr val="FF0000"/>
              </a:solidFill>
              <a:cs typeface="Arial" panose="020B0604020202020204" pitchFamily="34" charset="0"/>
            </a:endParaRPr>
          </a:p>
          <a:p>
            <a:pPr algn="ctr"/>
            <a:r>
              <a:rPr lang="en-US" sz="2800" b="1" dirty="0" smtClean="0">
                <a:solidFill>
                  <a:srgbClr val="FF0000"/>
                </a:solidFill>
                <a:cs typeface="Arial" panose="020B0604020202020204" pitchFamily="34" charset="0"/>
              </a:rPr>
              <a:t>Basque Salt Cod</a:t>
            </a:r>
            <a:endParaRPr lang="en-US" sz="2800" b="1" dirty="0">
              <a:solidFill>
                <a:srgbClr val="FF0000"/>
              </a:solidFill>
              <a:cs typeface="Arial" panose="020B0604020202020204" pitchFamily="34" charset="0"/>
            </a:endParaRPr>
          </a:p>
        </p:txBody>
      </p:sp>
      <p:sp>
        <p:nvSpPr>
          <p:cNvPr id="12" name="Text Box 2"/>
          <p:cNvSpPr txBox="1">
            <a:spLocks noChangeArrowheads="1"/>
          </p:cNvSpPr>
          <p:nvPr/>
        </p:nvSpPr>
        <p:spPr bwMode="auto">
          <a:xfrm>
            <a:off x="3617258" y="6546402"/>
            <a:ext cx="188545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800" dirty="0">
                <a:solidFill>
                  <a:srgbClr val="000000"/>
                </a:solidFill>
                <a:hlinkClick r:id="rId4"/>
              </a:rPr>
              <a:t>http://pigsinblankets.net/archives/329</a:t>
            </a:r>
            <a:endParaRPr lang="en-US" sz="800" dirty="0">
              <a:solidFill>
                <a:srgbClr val="FFFFFF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5893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4" name="Picture 6" descr="http://www.indiewire.com/wp-content/uploads/2015/10/soul-food-junkies.jpg?w=78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686" y="387030"/>
            <a:ext cx="5943600" cy="5928361"/>
          </a:xfrm>
          <a:prstGeom prst="rect">
            <a:avLst/>
          </a:prstGeom>
          <a:noFill/>
          <a:ln w="25400">
            <a:solidFill>
              <a:srgbClr val="FFFFFF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 Box 2"/>
          <p:cNvSpPr txBox="1">
            <a:spLocks noChangeArrowheads="1"/>
          </p:cNvSpPr>
          <p:nvPr/>
        </p:nvSpPr>
        <p:spPr bwMode="auto">
          <a:xfrm>
            <a:off x="2873720" y="6406702"/>
            <a:ext cx="339067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800" dirty="0">
                <a:solidFill>
                  <a:srgbClr val="000000"/>
                </a:solidFill>
                <a:latin typeface="Verdana" pitchFamily="34" charset="0"/>
                <a:hlinkClick r:id="rId4"/>
              </a:rPr>
              <a:t>http://www.pbs.org/independentlens/films/soul-food-junkies/</a:t>
            </a:r>
            <a:endParaRPr lang="en-US" sz="800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695537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Box 2"/>
          <p:cNvSpPr txBox="1">
            <a:spLocks noChangeArrowheads="1"/>
          </p:cNvSpPr>
          <p:nvPr/>
        </p:nvSpPr>
        <p:spPr bwMode="auto">
          <a:xfrm>
            <a:off x="3718503" y="6406702"/>
            <a:ext cx="1701107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800" dirty="0">
                <a:solidFill>
                  <a:srgbClr val="000000"/>
                </a:solidFill>
                <a:latin typeface="Verdana" pitchFamily="34" charset="0"/>
                <a:hlinkClick r:id="rId3"/>
              </a:rPr>
              <a:t>https://thecookinggene.com/</a:t>
            </a:r>
            <a:endParaRPr lang="en-US" sz="800" dirty="0">
              <a:solidFill>
                <a:srgbClr val="000000"/>
              </a:solidFill>
              <a:latin typeface="Verdana" pitchFamily="34" charset="0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210" y="306841"/>
            <a:ext cx="3942548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411926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86651" y="2617030"/>
            <a:ext cx="7358743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But foods thought to be associated with a nation or culture are not always foods of that culture</a:t>
            </a:r>
          </a:p>
        </p:txBody>
      </p:sp>
    </p:spTree>
    <p:extLst>
      <p:ext uri="{BB962C8B-B14F-4D97-AF65-F5344CB8AC3E}">
        <p14:creationId xmlns:p14="http://schemas.microsoft.com/office/powerpoint/2010/main" val="37424357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44" name="Rectangle 3"/>
          <p:cNvSpPr>
            <a:spLocks noChangeArrowheads="1"/>
          </p:cNvSpPr>
          <p:nvPr/>
        </p:nvSpPr>
        <p:spPr bwMode="auto">
          <a:xfrm>
            <a:off x="643471" y="2574965"/>
            <a:ext cx="8094130" cy="31454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indent="347663" eaLnBrk="0" hangingPunct="0">
              <a:lnSpc>
                <a:spcPct val="160000"/>
              </a:lnSpc>
              <a:buFontTx/>
              <a:buChar char="•"/>
              <a:tabLst>
                <a:tab pos="231775" algn="l"/>
              </a:tabLst>
              <a:defRPr/>
            </a:pPr>
            <a:r>
              <a:rPr kumimoji="1"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sociocultural</a:t>
            </a:r>
          </a:p>
          <a:p>
            <a:pPr indent="347663" eaLnBrk="0" hangingPunct="0">
              <a:lnSpc>
                <a:spcPct val="160000"/>
              </a:lnSpc>
              <a:buFontTx/>
              <a:buChar char="•"/>
              <a:tabLst>
                <a:tab pos="231775" algn="l"/>
              </a:tabLst>
              <a:defRPr/>
            </a:pPr>
            <a:r>
              <a:rPr kumimoji="1"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biophysical</a:t>
            </a:r>
          </a:p>
          <a:p>
            <a:pPr indent="347663" eaLnBrk="0" hangingPunct="0">
              <a:lnSpc>
                <a:spcPct val="160000"/>
              </a:lnSpc>
              <a:buFontTx/>
              <a:buChar char="•"/>
              <a:tabLst>
                <a:tab pos="231775" algn="l"/>
              </a:tabLst>
              <a:defRPr/>
            </a:pPr>
            <a:r>
              <a:rPr kumimoji="1"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archaeological / historical</a:t>
            </a:r>
          </a:p>
          <a:p>
            <a:pPr indent="347663" eaLnBrk="0" hangingPunct="0">
              <a:lnSpc>
                <a:spcPct val="160000"/>
              </a:lnSpc>
              <a:buFontTx/>
              <a:buChar char="•"/>
              <a:tabLst>
                <a:tab pos="231775" algn="l"/>
              </a:tabLst>
              <a:defRPr/>
            </a:pPr>
            <a:r>
              <a:rPr kumimoji="1"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linguistic </a:t>
            </a:r>
            <a:r>
              <a:rPr kumimoji="1" lang="en-US" sz="40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Verdana" pitchFamily="34" charset="0"/>
              </a:rPr>
              <a:t>food confusion</a:t>
            </a: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1104699" y="1332315"/>
            <a:ext cx="6908800" cy="1077218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 eaLnBrk="0" hangingPunct="0"/>
            <a:r>
              <a:rPr kumimoji="1"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900000" algn="ctr" rotWithShape="0">
                    <a:srgbClr val="000000">
                      <a:alpha val="15000"/>
                    </a:srgbClr>
                  </a:outerShdw>
                </a:effectLst>
                <a:latin typeface="Arial" charset="0"/>
              </a:rPr>
              <a:t>food anthropologists look at food around the world in its . . .</a:t>
            </a:r>
            <a:endParaRPr kumimoji="1" lang="en-US" sz="3200" b="1" dirty="0">
              <a:ln>
                <a:solidFill>
                  <a:srgbClr val="0C0600"/>
                </a:solidFill>
                <a:miter lim="800000"/>
              </a:ln>
              <a:solidFill>
                <a:srgbClr val="FFFFFF">
                  <a:lumMod val="65000"/>
                </a:srgbClr>
              </a:solidFill>
              <a:effectLst>
                <a:outerShdw blurRad="50800" dist="50800" dir="6900000" algn="ctr" rotWithShape="0">
                  <a:srgbClr val="000000">
                    <a:alpha val="15000"/>
                  </a:srgbClr>
                </a:outerShdw>
              </a:effectLst>
              <a:latin typeface="Arial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43471" y="4162217"/>
            <a:ext cx="7818360" cy="707886"/>
          </a:xfrm>
          <a:prstGeom prst="rect">
            <a:avLst/>
          </a:prstGeom>
          <a:solidFill>
            <a:srgbClr val="FFFFFF"/>
          </a:solidFill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sometimes it’s a case of</a:t>
            </a:r>
            <a:endParaRPr lang="en-US" sz="40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73731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914400" y="2637948"/>
            <a:ext cx="7315200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en-US" sz="4400" b="1" dirty="0" smtClean="0">
                <a:solidFill>
                  <a:srgbClr val="000000"/>
                </a:solidFill>
                <a:latin typeface="Arial"/>
              </a:rPr>
              <a:t>there is no such thing as a “Belgium Waffle” in Belgium</a:t>
            </a:r>
          </a:p>
        </p:txBody>
      </p:sp>
    </p:spTree>
    <p:extLst>
      <p:ext uri="{BB962C8B-B14F-4D97-AF65-F5344CB8AC3E}">
        <p14:creationId xmlns:p14="http://schemas.microsoft.com/office/powerpoint/2010/main" val="185283000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3400" y="2590800"/>
            <a:ext cx="8077200" cy="35052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en-US" sz="2800" b="1" dirty="0" smtClean="0">
                <a:solidFill>
                  <a:srgbClr val="000000"/>
                </a:solidFill>
                <a:latin typeface="Arial"/>
              </a:rPr>
              <a:t>“</a:t>
            </a:r>
            <a:r>
              <a:rPr lang="en-US" sz="4000" b="1" dirty="0">
                <a:solidFill>
                  <a:srgbClr val="000000"/>
                </a:solidFill>
                <a:latin typeface="Arial"/>
              </a:rPr>
              <a:t>Belgium waffles” </a:t>
            </a:r>
            <a:r>
              <a:rPr lang="en-US" sz="4000" b="1" i="1" dirty="0">
                <a:solidFill>
                  <a:srgbClr val="000000"/>
                </a:solidFill>
                <a:latin typeface="Arial"/>
              </a:rPr>
              <a:t>are</a:t>
            </a:r>
            <a:r>
              <a:rPr lang="en-US" sz="4000" b="1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000" b="1" dirty="0" smtClean="0">
                <a:solidFill>
                  <a:srgbClr val="000000"/>
                </a:solidFill>
                <a:latin typeface="Arial"/>
              </a:rPr>
              <a:t>American </a:t>
            </a:r>
          </a:p>
          <a:p>
            <a:pPr marL="342900" indent="-342900" algn="ctr">
              <a:lnSpc>
                <a:spcPct val="150000"/>
              </a:lnSpc>
              <a:spcBef>
                <a:spcPct val="20000"/>
              </a:spcBef>
              <a:defRPr/>
            </a:pPr>
            <a:r>
              <a:rPr lang="en-US" sz="2800" b="1" dirty="0" smtClean="0">
                <a:solidFill>
                  <a:srgbClr val="000000"/>
                </a:solidFill>
                <a:latin typeface="Arial"/>
              </a:rPr>
              <a:t>made popular at the </a:t>
            </a:r>
            <a:br>
              <a:rPr lang="en-US" sz="2800" b="1" dirty="0" smtClean="0">
                <a:solidFill>
                  <a:srgbClr val="000000"/>
                </a:solidFill>
                <a:latin typeface="Arial"/>
              </a:rPr>
            </a:br>
            <a:r>
              <a:rPr lang="en-US" sz="2800" b="1" dirty="0" smtClean="0">
                <a:solidFill>
                  <a:srgbClr val="000000"/>
                </a:solidFill>
                <a:latin typeface="Arial"/>
              </a:rPr>
              <a:t>“Century 21” Seattle World’s Fair </a:t>
            </a:r>
            <a:r>
              <a:rPr lang="en-US" sz="2000" dirty="0" smtClean="0">
                <a:solidFill>
                  <a:srgbClr val="000000"/>
                </a:solidFill>
                <a:latin typeface="Arial"/>
              </a:rPr>
              <a:t>(1962)</a:t>
            </a:r>
            <a:r>
              <a:rPr lang="en-US" sz="2800" b="1" dirty="0" smtClean="0">
                <a:solidFill>
                  <a:srgbClr val="000000"/>
                </a:solidFill>
                <a:latin typeface="Arial"/>
              </a:rPr>
              <a:t> </a:t>
            </a:r>
            <a:br>
              <a:rPr lang="en-US" sz="2800" b="1" dirty="0" smtClean="0">
                <a:solidFill>
                  <a:srgbClr val="000000"/>
                </a:solidFill>
                <a:latin typeface="Arial"/>
              </a:rPr>
            </a:br>
            <a:r>
              <a:rPr lang="en-US" dirty="0" smtClean="0">
                <a:solidFill>
                  <a:srgbClr val="000000"/>
                </a:solidFill>
                <a:latin typeface="Arial"/>
              </a:rPr>
              <a:t>and </a:t>
            </a:r>
          </a:p>
          <a:p>
            <a:pPr marL="342900" indent="-342900" algn="ctr">
              <a:lnSpc>
                <a:spcPct val="150000"/>
              </a:lnSpc>
              <a:spcBef>
                <a:spcPct val="20000"/>
              </a:spcBef>
              <a:defRPr/>
            </a:pPr>
            <a:r>
              <a:rPr lang="en-US" sz="2800" b="1" dirty="0" smtClean="0">
                <a:solidFill>
                  <a:srgbClr val="000000"/>
                </a:solidFill>
                <a:latin typeface="Arial"/>
              </a:rPr>
              <a:t>the New York World’s Fair </a:t>
            </a:r>
            <a:r>
              <a:rPr lang="en-US" sz="2000" dirty="0" smtClean="0">
                <a:solidFill>
                  <a:srgbClr val="000000"/>
                </a:solidFill>
                <a:latin typeface="Arial"/>
              </a:rPr>
              <a:t>(1964)</a:t>
            </a:r>
            <a:r>
              <a:rPr lang="en-US" sz="2800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en-US" sz="2800" b="1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137356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12" y="407013"/>
            <a:ext cx="9052560" cy="5993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4256850" y="6553200"/>
            <a:ext cx="63030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en-US" sz="800" dirty="0" smtClean="0">
                <a:solidFill>
                  <a:srgbClr val="FFFFFF"/>
                </a:solidFill>
                <a:latin typeface="Arial"/>
              </a:rPr>
              <a:t>Wikipedia</a:t>
            </a:r>
            <a:endParaRPr lang="en-US" sz="800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50311" y="5479536"/>
            <a:ext cx="781534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b="1" dirty="0" smtClean="0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An American “Belgium </a:t>
            </a:r>
            <a:r>
              <a:rPr lang="en-US" sz="4000" b="1" dirty="0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  <a:latin typeface="Arial"/>
              </a:rPr>
              <a:t>Waffle” </a:t>
            </a:r>
            <a:endParaRPr lang="en-US" sz="4000" dirty="0">
              <a:ln>
                <a:solidFill>
                  <a:srgbClr val="0000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7817456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" y="2529896"/>
            <a:ext cx="7620000" cy="3718504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en-US" sz="4000" b="1" dirty="0" smtClean="0">
                <a:solidFill>
                  <a:srgbClr val="000000"/>
                </a:solidFill>
                <a:latin typeface="Arial"/>
              </a:rPr>
              <a:t>what Americans call </a:t>
            </a:r>
          </a:p>
          <a:p>
            <a:pPr marL="342900" indent="-342900" algn="ctr">
              <a:spcBef>
                <a:spcPct val="20000"/>
              </a:spcBef>
              <a:defRPr/>
            </a:pPr>
            <a:r>
              <a:rPr lang="en-US" sz="4000" b="1" dirty="0" smtClean="0">
                <a:solidFill>
                  <a:srgbClr val="000000"/>
                </a:solidFill>
                <a:latin typeface="Arial"/>
              </a:rPr>
              <a:t>“Belgium </a:t>
            </a:r>
            <a:r>
              <a:rPr lang="en-US" sz="4000" b="1" dirty="0">
                <a:solidFill>
                  <a:srgbClr val="000000"/>
                </a:solidFill>
                <a:latin typeface="Arial"/>
              </a:rPr>
              <a:t>waffles” </a:t>
            </a:r>
            <a:endParaRPr lang="en-US" sz="4000" b="1" dirty="0" smtClean="0">
              <a:solidFill>
                <a:srgbClr val="000000"/>
              </a:solidFill>
              <a:latin typeface="Arial"/>
            </a:endParaRPr>
          </a:p>
          <a:p>
            <a:pPr marL="342900" indent="-342900" algn="ctr">
              <a:spcBef>
                <a:spcPct val="20000"/>
              </a:spcBef>
              <a:defRPr/>
            </a:pPr>
            <a:r>
              <a:rPr lang="en-US" sz="4000" b="1" dirty="0" smtClean="0">
                <a:solidFill>
                  <a:srgbClr val="000000"/>
                </a:solidFill>
                <a:latin typeface="Arial"/>
              </a:rPr>
              <a:t>are more or less what are known as “Brussels waffles” in Belgium</a:t>
            </a:r>
            <a:endParaRPr lang="en-US" sz="4000" b="1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1758648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99" y="107951"/>
            <a:ext cx="9144000" cy="64114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1516745" y="6504701"/>
            <a:ext cx="607422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hlinkClick r:id="rId3"/>
              </a:rPr>
              <a:t>http://www.visitdenmark.com/denmark/gastronomy/truth-about-danish-pastries</a:t>
            </a:r>
            <a:endParaRPr lang="en-US" sz="1200" dirty="0"/>
          </a:p>
        </p:txBody>
      </p:sp>
      <p:sp>
        <p:nvSpPr>
          <p:cNvPr id="7" name="Rectangle 6"/>
          <p:cNvSpPr/>
          <p:nvPr/>
        </p:nvSpPr>
        <p:spPr bwMode="auto">
          <a:xfrm>
            <a:off x="6995885" y="5399314"/>
            <a:ext cx="1785257" cy="1030514"/>
          </a:xfrm>
          <a:prstGeom prst="rect">
            <a:avLst/>
          </a:prstGeom>
          <a:solidFill>
            <a:srgbClr val="FFFFFF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3934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99" y="107951"/>
            <a:ext cx="9144000" cy="64114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1516745" y="6504701"/>
            <a:ext cx="607422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hlinkClick r:id="rId3"/>
              </a:rPr>
              <a:t>http://www.visitdenmark.com/denmark/gastronomy/truth-about-danish-pastries</a:t>
            </a:r>
            <a:endParaRPr lang="en-US" sz="1200" dirty="0"/>
          </a:p>
        </p:txBody>
      </p:sp>
      <p:sp>
        <p:nvSpPr>
          <p:cNvPr id="7" name="Rectangle 6"/>
          <p:cNvSpPr/>
          <p:nvPr/>
        </p:nvSpPr>
        <p:spPr bwMode="auto">
          <a:xfrm>
            <a:off x="6995885" y="5399314"/>
            <a:ext cx="1785257" cy="1030514"/>
          </a:xfrm>
          <a:prstGeom prst="rect">
            <a:avLst/>
          </a:prstGeom>
          <a:solidFill>
            <a:srgbClr val="FFFFFF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4457" y="5914571"/>
            <a:ext cx="7965113" cy="529771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 anchor="ctr">
            <a:noAutofit/>
          </a:bodyPr>
          <a:lstStyle/>
          <a:p>
            <a:pPr algn="ctr"/>
            <a:r>
              <a:rPr lang="en-US" sz="3200" b="1" dirty="0" smtClean="0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“Danish” pastries are Austrian</a:t>
            </a:r>
            <a:endParaRPr lang="en-US" sz="2400" dirty="0" smtClean="0">
              <a:ln>
                <a:solidFill>
                  <a:srgbClr val="0000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15053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335670"/>
            <a:ext cx="8229600" cy="2769730"/>
          </a:xfrm>
          <a:prstGeom prst="rect">
            <a:avLst/>
          </a:prstGeom>
        </p:spPr>
      </p:pic>
      <p:sp>
        <p:nvSpPr>
          <p:cNvPr id="3" name="Freeform 2"/>
          <p:cNvSpPr/>
          <p:nvPr/>
        </p:nvSpPr>
        <p:spPr bwMode="auto">
          <a:xfrm>
            <a:off x="4833257" y="3352800"/>
            <a:ext cx="1395866" cy="412395"/>
          </a:xfrm>
          <a:custGeom>
            <a:avLst/>
            <a:gdLst>
              <a:gd name="connsiteX0" fmla="*/ 1161143 w 1395866"/>
              <a:gd name="connsiteY0" fmla="*/ 348343 h 412395"/>
              <a:gd name="connsiteX1" fmla="*/ 914400 w 1395866"/>
              <a:gd name="connsiteY1" fmla="*/ 377371 h 412395"/>
              <a:gd name="connsiteX2" fmla="*/ 333829 w 1395866"/>
              <a:gd name="connsiteY2" fmla="*/ 391886 h 412395"/>
              <a:gd name="connsiteX3" fmla="*/ 72572 w 1395866"/>
              <a:gd name="connsiteY3" fmla="*/ 391886 h 412395"/>
              <a:gd name="connsiteX4" fmla="*/ 43543 w 1395866"/>
              <a:gd name="connsiteY4" fmla="*/ 348343 h 412395"/>
              <a:gd name="connsiteX5" fmla="*/ 14514 w 1395866"/>
              <a:gd name="connsiteY5" fmla="*/ 261257 h 412395"/>
              <a:gd name="connsiteX6" fmla="*/ 0 w 1395866"/>
              <a:gd name="connsiteY6" fmla="*/ 217714 h 412395"/>
              <a:gd name="connsiteX7" fmla="*/ 14514 w 1395866"/>
              <a:gd name="connsiteY7" fmla="*/ 145143 h 412395"/>
              <a:gd name="connsiteX8" fmla="*/ 29029 w 1395866"/>
              <a:gd name="connsiteY8" fmla="*/ 101600 h 412395"/>
              <a:gd name="connsiteX9" fmla="*/ 87086 w 1395866"/>
              <a:gd name="connsiteY9" fmla="*/ 72571 h 412395"/>
              <a:gd name="connsiteX10" fmla="*/ 246743 w 1395866"/>
              <a:gd name="connsiteY10" fmla="*/ 29029 h 412395"/>
              <a:gd name="connsiteX11" fmla="*/ 333829 w 1395866"/>
              <a:gd name="connsiteY11" fmla="*/ 14514 h 412395"/>
              <a:gd name="connsiteX12" fmla="*/ 870857 w 1395866"/>
              <a:gd name="connsiteY12" fmla="*/ 0 h 412395"/>
              <a:gd name="connsiteX13" fmla="*/ 1262743 w 1395866"/>
              <a:gd name="connsiteY13" fmla="*/ 29029 h 412395"/>
              <a:gd name="connsiteX14" fmla="*/ 1349829 w 1395866"/>
              <a:gd name="connsiteY14" fmla="*/ 87086 h 412395"/>
              <a:gd name="connsiteX15" fmla="*/ 1378857 w 1395866"/>
              <a:gd name="connsiteY15" fmla="*/ 130629 h 412395"/>
              <a:gd name="connsiteX16" fmla="*/ 1378857 w 1395866"/>
              <a:gd name="connsiteY16" fmla="*/ 304800 h 412395"/>
              <a:gd name="connsiteX17" fmla="*/ 1349829 w 1395866"/>
              <a:gd name="connsiteY17" fmla="*/ 348343 h 412395"/>
              <a:gd name="connsiteX18" fmla="*/ 1262743 w 1395866"/>
              <a:gd name="connsiteY18" fmla="*/ 377371 h 412395"/>
              <a:gd name="connsiteX19" fmla="*/ 1088572 w 1395866"/>
              <a:gd name="connsiteY19" fmla="*/ 362857 h 412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395866" h="412395">
                <a:moveTo>
                  <a:pt x="1161143" y="348343"/>
                </a:moveTo>
                <a:cubicBezTo>
                  <a:pt x="1054822" y="369607"/>
                  <a:pt x="1057948" y="371850"/>
                  <a:pt x="914400" y="377371"/>
                </a:cubicBezTo>
                <a:cubicBezTo>
                  <a:pt x="720959" y="384811"/>
                  <a:pt x="527353" y="387048"/>
                  <a:pt x="333829" y="391886"/>
                </a:cubicBezTo>
                <a:cubicBezTo>
                  <a:pt x="233316" y="411988"/>
                  <a:pt x="199133" y="425636"/>
                  <a:pt x="72572" y="391886"/>
                </a:cubicBezTo>
                <a:cubicBezTo>
                  <a:pt x="55717" y="387391"/>
                  <a:pt x="53219" y="362857"/>
                  <a:pt x="43543" y="348343"/>
                </a:cubicBezTo>
                <a:lnTo>
                  <a:pt x="14514" y="261257"/>
                </a:lnTo>
                <a:lnTo>
                  <a:pt x="0" y="217714"/>
                </a:lnTo>
                <a:cubicBezTo>
                  <a:pt x="4838" y="193524"/>
                  <a:pt x="8531" y="169076"/>
                  <a:pt x="14514" y="145143"/>
                </a:cubicBezTo>
                <a:cubicBezTo>
                  <a:pt x="18225" y="130300"/>
                  <a:pt x="18211" y="112418"/>
                  <a:pt x="29029" y="101600"/>
                </a:cubicBezTo>
                <a:cubicBezTo>
                  <a:pt x="44328" y="86301"/>
                  <a:pt x="66997" y="80607"/>
                  <a:pt x="87086" y="72571"/>
                </a:cubicBezTo>
                <a:cubicBezTo>
                  <a:pt x="153212" y="46121"/>
                  <a:pt x="179934" y="41176"/>
                  <a:pt x="246743" y="29029"/>
                </a:cubicBezTo>
                <a:cubicBezTo>
                  <a:pt x="275697" y="23764"/>
                  <a:pt x="304432" y="15881"/>
                  <a:pt x="333829" y="14514"/>
                </a:cubicBezTo>
                <a:cubicBezTo>
                  <a:pt x="512710" y="6194"/>
                  <a:pt x="691848" y="4838"/>
                  <a:pt x="870857" y="0"/>
                </a:cubicBezTo>
                <a:cubicBezTo>
                  <a:pt x="1001486" y="9676"/>
                  <a:pt x="1133869" y="5597"/>
                  <a:pt x="1262743" y="29029"/>
                </a:cubicBezTo>
                <a:cubicBezTo>
                  <a:pt x="1297068" y="35270"/>
                  <a:pt x="1349829" y="87086"/>
                  <a:pt x="1349829" y="87086"/>
                </a:cubicBezTo>
                <a:cubicBezTo>
                  <a:pt x="1359505" y="101600"/>
                  <a:pt x="1371056" y="115027"/>
                  <a:pt x="1378857" y="130629"/>
                </a:cubicBezTo>
                <a:cubicBezTo>
                  <a:pt x="1407239" y="187393"/>
                  <a:pt x="1395027" y="240122"/>
                  <a:pt x="1378857" y="304800"/>
                </a:cubicBezTo>
                <a:cubicBezTo>
                  <a:pt x="1374626" y="321723"/>
                  <a:pt x="1364621" y="339098"/>
                  <a:pt x="1349829" y="348343"/>
                </a:cubicBezTo>
                <a:cubicBezTo>
                  <a:pt x="1323881" y="364560"/>
                  <a:pt x="1262743" y="377371"/>
                  <a:pt x="1262743" y="377371"/>
                </a:cubicBezTo>
                <a:lnTo>
                  <a:pt x="1088572" y="362857"/>
                </a:lnTo>
              </a:path>
            </a:pathLst>
          </a:custGeom>
          <a:noFill/>
          <a:ln w="38100" cap="flat" cmpd="sng" algn="ctr">
            <a:solidFill>
              <a:srgbClr val="D60C93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en-US" smtClean="0">
              <a:solidFill>
                <a:srgbClr val="000000"/>
              </a:solidFill>
            </a:endParaRPr>
          </a:p>
        </p:txBody>
      </p:sp>
      <p:sp>
        <p:nvSpPr>
          <p:cNvPr id="4" name="Freeform 3"/>
          <p:cNvSpPr/>
          <p:nvPr/>
        </p:nvSpPr>
        <p:spPr bwMode="auto">
          <a:xfrm>
            <a:off x="1318749" y="3559524"/>
            <a:ext cx="1743765" cy="464562"/>
          </a:xfrm>
          <a:custGeom>
            <a:avLst/>
            <a:gdLst>
              <a:gd name="connsiteX0" fmla="*/ 437480 w 1743765"/>
              <a:gd name="connsiteY0" fmla="*/ 72571 h 464562"/>
              <a:gd name="connsiteX1" fmla="*/ 510051 w 1743765"/>
              <a:gd name="connsiteY1" fmla="*/ 43543 h 464562"/>
              <a:gd name="connsiteX2" fmla="*/ 684222 w 1743765"/>
              <a:gd name="connsiteY2" fmla="*/ 14514 h 464562"/>
              <a:gd name="connsiteX3" fmla="*/ 756794 w 1743765"/>
              <a:gd name="connsiteY3" fmla="*/ 0 h 464562"/>
              <a:gd name="connsiteX4" fmla="*/ 1293822 w 1743765"/>
              <a:gd name="connsiteY4" fmla="*/ 29028 h 464562"/>
              <a:gd name="connsiteX5" fmla="*/ 1351880 w 1743765"/>
              <a:gd name="connsiteY5" fmla="*/ 43543 h 464562"/>
              <a:gd name="connsiteX6" fmla="*/ 1424451 w 1743765"/>
              <a:gd name="connsiteY6" fmla="*/ 58057 h 464562"/>
              <a:gd name="connsiteX7" fmla="*/ 1584108 w 1743765"/>
              <a:gd name="connsiteY7" fmla="*/ 72571 h 464562"/>
              <a:gd name="connsiteX8" fmla="*/ 1685708 w 1743765"/>
              <a:gd name="connsiteY8" fmla="*/ 116114 h 464562"/>
              <a:gd name="connsiteX9" fmla="*/ 1729251 w 1743765"/>
              <a:gd name="connsiteY9" fmla="*/ 159657 h 464562"/>
              <a:gd name="connsiteX10" fmla="*/ 1743765 w 1743765"/>
              <a:gd name="connsiteY10" fmla="*/ 203200 h 464562"/>
              <a:gd name="connsiteX11" fmla="*/ 1700222 w 1743765"/>
              <a:gd name="connsiteY11" fmla="*/ 348343 h 464562"/>
              <a:gd name="connsiteX12" fmla="*/ 1656680 w 1743765"/>
              <a:gd name="connsiteY12" fmla="*/ 362857 h 464562"/>
              <a:gd name="connsiteX13" fmla="*/ 1613137 w 1743765"/>
              <a:gd name="connsiteY13" fmla="*/ 391886 h 464562"/>
              <a:gd name="connsiteX14" fmla="*/ 1526051 w 1743765"/>
              <a:gd name="connsiteY14" fmla="*/ 420914 h 464562"/>
              <a:gd name="connsiteX15" fmla="*/ 1163194 w 1743765"/>
              <a:gd name="connsiteY15" fmla="*/ 406400 h 464562"/>
              <a:gd name="connsiteX16" fmla="*/ 901937 w 1743765"/>
              <a:gd name="connsiteY16" fmla="*/ 420914 h 464562"/>
              <a:gd name="connsiteX17" fmla="*/ 814851 w 1743765"/>
              <a:gd name="connsiteY17" fmla="*/ 435428 h 464562"/>
              <a:gd name="connsiteX18" fmla="*/ 306851 w 1743765"/>
              <a:gd name="connsiteY18" fmla="*/ 449943 h 464562"/>
              <a:gd name="connsiteX19" fmla="*/ 263308 w 1743765"/>
              <a:gd name="connsiteY19" fmla="*/ 464457 h 464562"/>
              <a:gd name="connsiteX20" fmla="*/ 16565 w 1743765"/>
              <a:gd name="connsiteY20" fmla="*/ 435428 h 464562"/>
              <a:gd name="connsiteX21" fmla="*/ 2051 w 1743765"/>
              <a:gd name="connsiteY21" fmla="*/ 391886 h 464562"/>
              <a:gd name="connsiteX22" fmla="*/ 16565 w 1743765"/>
              <a:gd name="connsiteY22" fmla="*/ 188686 h 464562"/>
              <a:gd name="connsiteX23" fmla="*/ 176222 w 1743765"/>
              <a:gd name="connsiteY23" fmla="*/ 116114 h 464562"/>
              <a:gd name="connsiteX24" fmla="*/ 277822 w 1743765"/>
              <a:gd name="connsiteY24" fmla="*/ 101600 h 464562"/>
              <a:gd name="connsiteX25" fmla="*/ 393937 w 1743765"/>
              <a:gd name="connsiteY25" fmla="*/ 87086 h 464562"/>
              <a:gd name="connsiteX26" fmla="*/ 437480 w 1743765"/>
              <a:gd name="connsiteY26" fmla="*/ 72571 h 4645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743765" h="464562">
                <a:moveTo>
                  <a:pt x="437480" y="72571"/>
                </a:moveTo>
                <a:cubicBezTo>
                  <a:pt x="456832" y="65314"/>
                  <a:pt x="484690" y="49510"/>
                  <a:pt x="510051" y="43543"/>
                </a:cubicBezTo>
                <a:cubicBezTo>
                  <a:pt x="567344" y="30062"/>
                  <a:pt x="626507" y="26057"/>
                  <a:pt x="684222" y="14514"/>
                </a:cubicBezTo>
                <a:lnTo>
                  <a:pt x="756794" y="0"/>
                </a:lnTo>
                <a:lnTo>
                  <a:pt x="1293822" y="29028"/>
                </a:lnTo>
                <a:cubicBezTo>
                  <a:pt x="1313717" y="30484"/>
                  <a:pt x="1332407" y="39216"/>
                  <a:pt x="1351880" y="43543"/>
                </a:cubicBezTo>
                <a:cubicBezTo>
                  <a:pt x="1375962" y="48895"/>
                  <a:pt x="1399972" y="54997"/>
                  <a:pt x="1424451" y="58057"/>
                </a:cubicBezTo>
                <a:cubicBezTo>
                  <a:pt x="1477477" y="64685"/>
                  <a:pt x="1530889" y="67733"/>
                  <a:pt x="1584108" y="72571"/>
                </a:cubicBezTo>
                <a:cubicBezTo>
                  <a:pt x="1619640" y="84415"/>
                  <a:pt x="1654324" y="93697"/>
                  <a:pt x="1685708" y="116114"/>
                </a:cubicBezTo>
                <a:cubicBezTo>
                  <a:pt x="1702411" y="128045"/>
                  <a:pt x="1714737" y="145143"/>
                  <a:pt x="1729251" y="159657"/>
                </a:cubicBezTo>
                <a:cubicBezTo>
                  <a:pt x="1734089" y="174171"/>
                  <a:pt x="1743765" y="187901"/>
                  <a:pt x="1743765" y="203200"/>
                </a:cubicBezTo>
                <a:cubicBezTo>
                  <a:pt x="1743765" y="242584"/>
                  <a:pt x="1739569" y="316865"/>
                  <a:pt x="1700222" y="348343"/>
                </a:cubicBezTo>
                <a:cubicBezTo>
                  <a:pt x="1688275" y="357900"/>
                  <a:pt x="1671194" y="358019"/>
                  <a:pt x="1656680" y="362857"/>
                </a:cubicBezTo>
                <a:cubicBezTo>
                  <a:pt x="1642166" y="372533"/>
                  <a:pt x="1629078" y="384801"/>
                  <a:pt x="1613137" y="391886"/>
                </a:cubicBezTo>
                <a:cubicBezTo>
                  <a:pt x="1585175" y="404313"/>
                  <a:pt x="1526051" y="420914"/>
                  <a:pt x="1526051" y="420914"/>
                </a:cubicBezTo>
                <a:cubicBezTo>
                  <a:pt x="1405099" y="416076"/>
                  <a:pt x="1284243" y="406400"/>
                  <a:pt x="1163194" y="406400"/>
                </a:cubicBezTo>
                <a:cubicBezTo>
                  <a:pt x="1075974" y="406400"/>
                  <a:pt x="988856" y="413671"/>
                  <a:pt x="901937" y="420914"/>
                </a:cubicBezTo>
                <a:cubicBezTo>
                  <a:pt x="872610" y="423358"/>
                  <a:pt x="844245" y="433994"/>
                  <a:pt x="814851" y="435428"/>
                </a:cubicBezTo>
                <a:cubicBezTo>
                  <a:pt x="645650" y="443682"/>
                  <a:pt x="476184" y="445105"/>
                  <a:pt x="306851" y="449943"/>
                </a:cubicBezTo>
                <a:cubicBezTo>
                  <a:pt x="292337" y="454781"/>
                  <a:pt x="278607" y="464457"/>
                  <a:pt x="263308" y="464457"/>
                </a:cubicBezTo>
                <a:cubicBezTo>
                  <a:pt x="91657" y="464457"/>
                  <a:pt x="113982" y="467902"/>
                  <a:pt x="16565" y="435428"/>
                </a:cubicBezTo>
                <a:cubicBezTo>
                  <a:pt x="11727" y="420914"/>
                  <a:pt x="2051" y="407185"/>
                  <a:pt x="2051" y="391886"/>
                </a:cubicBezTo>
                <a:cubicBezTo>
                  <a:pt x="2051" y="323980"/>
                  <a:pt x="-8047" y="251975"/>
                  <a:pt x="16565" y="188686"/>
                </a:cubicBezTo>
                <a:cubicBezTo>
                  <a:pt x="36847" y="136532"/>
                  <a:pt x="131191" y="123619"/>
                  <a:pt x="176222" y="116114"/>
                </a:cubicBezTo>
                <a:cubicBezTo>
                  <a:pt x="209967" y="110490"/>
                  <a:pt x="243912" y="106121"/>
                  <a:pt x="277822" y="101600"/>
                </a:cubicBezTo>
                <a:lnTo>
                  <a:pt x="393937" y="87086"/>
                </a:lnTo>
                <a:cubicBezTo>
                  <a:pt x="462489" y="69947"/>
                  <a:pt x="418128" y="79828"/>
                  <a:pt x="437480" y="72571"/>
                </a:cubicBezTo>
                <a:close/>
              </a:path>
            </a:pathLst>
          </a:custGeom>
          <a:noFill/>
          <a:ln w="38100" cap="flat" cmpd="sng" algn="ctr">
            <a:solidFill>
              <a:srgbClr val="D60C93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en-US" smtClean="0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464457" y="5914571"/>
            <a:ext cx="7965113" cy="529771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 wrap="square" lIns="228600" tIns="228600" rIns="228600" bIns="228600" anchor="ctr">
            <a:noAutofit/>
          </a:bodyPr>
          <a:lstStyle/>
          <a:p>
            <a:pPr algn="ctr"/>
            <a:r>
              <a:rPr lang="en-US" sz="3200" b="1" dirty="0" smtClean="0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“Danish” pastries are Austrian</a:t>
            </a:r>
            <a:endParaRPr lang="en-US" sz="2400" dirty="0" smtClean="0">
              <a:ln>
                <a:solidFill>
                  <a:srgbClr val="0000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31781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8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86651" y="2805712"/>
            <a:ext cx="7358743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b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ecause of the nostalgia associated with certain foods . . . </a:t>
            </a: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20743882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675" y="39434"/>
            <a:ext cx="9144000" cy="59844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2216317" y="6364836"/>
            <a:ext cx="46945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hlinkClick r:id="rId3"/>
              </a:rPr>
              <a:t>The Craft of Food Writing: The Madeleine</a:t>
            </a:r>
            <a:endParaRPr lang="en-US" b="1" dirty="0"/>
          </a:p>
        </p:txBody>
      </p:sp>
      <p:sp>
        <p:nvSpPr>
          <p:cNvPr id="5" name="Rectangle 4"/>
          <p:cNvSpPr/>
          <p:nvPr/>
        </p:nvSpPr>
        <p:spPr>
          <a:xfrm>
            <a:off x="2286471" y="5185134"/>
            <a:ext cx="4571060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dirty="0" smtClean="0">
                <a:ln>
                  <a:solidFill>
                    <a:schemeClr val="tx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In </a:t>
            </a:r>
            <a:r>
              <a:rPr lang="en-US" sz="3200" b="1" dirty="0">
                <a:ln>
                  <a:solidFill>
                    <a:schemeClr val="tx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Search of Lost </a:t>
            </a:r>
            <a:r>
              <a:rPr lang="en-US" sz="3200" b="1" dirty="0" smtClean="0">
                <a:ln>
                  <a:solidFill>
                    <a:schemeClr val="tx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Time</a:t>
            </a:r>
          </a:p>
          <a:p>
            <a:pPr algn="ctr"/>
            <a:r>
              <a:rPr lang="en-US" sz="2000" b="1" dirty="0" smtClean="0">
                <a:ln>
                  <a:solidFill>
                    <a:schemeClr val="tx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aka </a:t>
            </a:r>
            <a:r>
              <a:rPr lang="en-US" sz="2000" b="1" dirty="0">
                <a:ln>
                  <a:solidFill>
                    <a:schemeClr val="tx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Remembrance of Things </a:t>
            </a:r>
            <a:r>
              <a:rPr lang="en-US" sz="2000" b="1" dirty="0" smtClean="0">
                <a:ln>
                  <a:solidFill>
                    <a:schemeClr val="tx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Past</a:t>
            </a:r>
          </a:p>
          <a:p>
            <a:pPr algn="ctr"/>
            <a:r>
              <a:rPr lang="en-US" sz="2000" b="1" dirty="0">
                <a:ln>
                  <a:solidFill>
                    <a:schemeClr val="tx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Marcel Proust (1871–1922)</a:t>
            </a:r>
          </a:p>
        </p:txBody>
      </p:sp>
    </p:spTree>
    <p:extLst>
      <p:ext uri="{BB962C8B-B14F-4D97-AF65-F5344CB8AC3E}">
        <p14:creationId xmlns:p14="http://schemas.microsoft.com/office/powerpoint/2010/main" val="41320159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90714"/>
            <a:ext cx="7315200" cy="66342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195426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www.bookaholic.ro/wp-content/uploads/2014/07/Neruda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27" y="304800"/>
            <a:ext cx="9094363" cy="624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609600" y="1016198"/>
            <a:ext cx="6019800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</a:rPr>
              <a:t>Don’t be afraid of sweetness</a:t>
            </a:r>
            <a:r>
              <a:rPr lang="en-US" sz="2800" b="1" dirty="0" smtClean="0">
                <a:solidFill>
                  <a:schemeClr val="bg1"/>
                </a:solidFill>
              </a:rPr>
              <a:t>.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800" b="1" dirty="0">
                <a:solidFill>
                  <a:schemeClr val="bg1"/>
                </a:solidFill>
              </a:rPr>
              <a:t>With or without us,</a:t>
            </a:r>
          </a:p>
          <a:p>
            <a:r>
              <a:rPr lang="en-US" sz="2800" b="1" dirty="0">
                <a:solidFill>
                  <a:schemeClr val="bg1"/>
                </a:solidFill>
              </a:rPr>
              <a:t>sweetness will go on living</a:t>
            </a:r>
          </a:p>
          <a:p>
            <a:r>
              <a:rPr lang="en-US" sz="2800" b="1" dirty="0">
                <a:solidFill>
                  <a:schemeClr val="bg1"/>
                </a:solidFill>
              </a:rPr>
              <a:t>and is infinitely alive,</a:t>
            </a:r>
          </a:p>
          <a:p>
            <a:r>
              <a:rPr lang="en-US" sz="2800" b="1" dirty="0">
                <a:solidFill>
                  <a:schemeClr val="bg1"/>
                </a:solidFill>
              </a:rPr>
              <a:t>forever being revived,</a:t>
            </a:r>
          </a:p>
          <a:p>
            <a:r>
              <a:rPr lang="en-US" sz="2800" b="1" dirty="0">
                <a:solidFill>
                  <a:schemeClr val="bg1"/>
                </a:solidFill>
              </a:rPr>
              <a:t>for it’s in the mouth,</a:t>
            </a:r>
          </a:p>
          <a:p>
            <a:r>
              <a:rPr lang="en-US" sz="2800" b="1" dirty="0">
                <a:solidFill>
                  <a:schemeClr val="bg1"/>
                </a:solidFill>
              </a:rPr>
              <a:t>whether singing or eating,</a:t>
            </a:r>
          </a:p>
          <a:p>
            <a:r>
              <a:rPr lang="en-US" sz="2800" b="1" dirty="0">
                <a:solidFill>
                  <a:schemeClr val="bg1"/>
                </a:solidFill>
              </a:rPr>
              <a:t>that sweetness has its place.</a:t>
            </a:r>
          </a:p>
          <a:p>
            <a:r>
              <a:rPr lang="en-US" sz="2800" b="1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From </a:t>
            </a:r>
            <a:r>
              <a:rPr lang="en-US" i="1" dirty="0">
                <a:solidFill>
                  <a:schemeClr val="bg1"/>
                </a:solidFill>
              </a:rPr>
              <a:t>Dulce, </a:t>
            </a:r>
            <a:r>
              <a:rPr lang="en-US" i="1" dirty="0" err="1">
                <a:solidFill>
                  <a:schemeClr val="bg1"/>
                </a:solidFill>
              </a:rPr>
              <a:t>Siempre</a:t>
            </a:r>
            <a:r>
              <a:rPr lang="en-US" i="1" dirty="0">
                <a:solidFill>
                  <a:schemeClr val="bg1"/>
                </a:solidFill>
              </a:rPr>
              <a:t>—Sweetness, Always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by Chilean Nobel Laureate Poet </a:t>
            </a:r>
            <a:r>
              <a:rPr lang="en-US" sz="2400" b="1" dirty="0">
                <a:solidFill>
                  <a:schemeClr val="bg1"/>
                </a:solidFill>
              </a:rPr>
              <a:t>Pablo </a:t>
            </a:r>
            <a:r>
              <a:rPr lang="en-US" sz="2400" b="1" dirty="0" smtClean="0">
                <a:solidFill>
                  <a:schemeClr val="bg1"/>
                </a:solidFill>
              </a:rPr>
              <a:t>Neruda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1093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4" name="Picture 6" descr="The Banana Split Boo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5718" y="319314"/>
            <a:ext cx="3962400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3767933" y="6398734"/>
            <a:ext cx="160813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solidFill>
                  <a:srgbClr val="FFFFFF"/>
                </a:solidFill>
              </a:rPr>
              <a:t>Camino </a:t>
            </a:r>
            <a:r>
              <a:rPr lang="en-US" sz="1200" dirty="0" smtClean="0">
                <a:solidFill>
                  <a:srgbClr val="FFFFFF"/>
                </a:solidFill>
              </a:rPr>
              <a:t>Books, 2004</a:t>
            </a:r>
            <a:endParaRPr lang="en-US" sz="1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297686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4" name="Picture 4" descr="Timmy and His Wonderful Adventures, p.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7300" y="304800"/>
            <a:ext cx="6667500" cy="6496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003887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3" name="AutoShape 2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rYoozEhKKSVHan+VH/wA80/75FEP+pT/dFPoAZ5Uf/PNP++RR5Uf/ADzT/vkU+igBnlR/880/75FHlR/880/75FPooAZ5Uf8AzzT/AL5FHlR/880/75FPooAZ5Uf/ADzT/vkUeVH/AM80/wC+RT6KAGeVH/zzT/vkUeVH/wA80/75FPooAZ5Uf/PNP++RR5Uf/PNP++RT6KAGeVH/AM80/wC+RR5Uf/PNP++RT6KAGeVH/wA80/75FHlR/wDPNP8AvkU+igBnlR/880/75FHlR/8APNP++RT6KAGeVH/zzT/vkUeVH/zzT/vkU+igBnlR/wDPNP8AvkUeVH/zzT/vkU+igDPvFCygKAo29qKW+/1w/wB3/GikBch/1Kf7oqrql3PY2j3EMCTLGCzqX2nHtwc1ah/1Kf7oqnrv/IFvf+uLfypjW4aVez39qtzLbpDHIMoBJuY/XgVfrM0MsugWpRd7CLIXOMn0qDT9YvL83Ma2ISaGQphpPkTH95u5znoKQ2tXY2qKy9N1Kea9uLG+iSO5hAbMZJV1PcZ/CtSmJqxQ1e/l02za6SBZkTG9S+08kAY4OetO0nUU1SxS5jXYSSGTOdpHb/PrUWvn/iXqn9+eJf8Ax9azrX/iT+JpbU/La348yL0D9x/P/wAdpFJJx8zo6xtN1xtUvp4La3XyYTzK0v3hnggY/rU+tTP5MdlAxWe8by1I6qv8bfgP1IrP0xEt/Fl/BGoSMQJtUdgAooBJWZ0VFUry+EFxDaxBWuJskBjhVUdWP+eTVZdUkg1OOyvhFicEwzRHhiOqkHofxpk2ZrUVjtq9wmsmxeyYDyy6FWDM4zgH0UdeppJtVvLK/givrWPyLglY2hcswb0OQKA5WbNFY2oapfadsuZrSIWRcK+JCZFB7njH4Amr+oX8OnWpnm3EZCqqjLOx6Ae9AWZaorLnudVgtzcta27qo3PAjneB7NjBPtipV1L7TpYvdPha53DKx7gh9wc9MUBYv0VgW2u3t3ZQ3Npp32jLETBZNu3ngDPU4wT9fysXGp3dvq0Fi9vCFuMmOUyHBx1GMdf8RSHys16ydWvr+xuIHgto5bMlRM5PzAlgAAM+47GptSvLq1kt0toI5jO/lgM5Ug4Jz0PAAqa4hiPl3V1k/Z1L7QTtBxy2O564zTEi1RWTb6hezx2t1HBE9rcMBtViXjU9GPb6jtWtQDVihff64f7v+NFF9/rh/u/40UhFyH/Up/uiqWvEDRL0kgDyW6/SrsP+pT/dFR3Nnb3e0XMEcwU5UOoIFMa3Knh4g6HZkEEeWOlVPDbA3Or4IP8Apj/zrUisLSBZFhtoo1kGHVVADfWiDT7O1ffb20UTYxlEAOPwpDvuZdoQ3jC+IP3LdVP6Gt2qcelWEUgkjs4VcHIYIAc/WrlMTdzL10r5dkjMBvvIgM9+c/0qPxNYtd6b5sGRcWp82Mjrx1H9fqBV6402yupPMubWKV8Yy6g1PHGkUapGAqKMADsKQ07WMjQ5X1SVtWlTYCghhX0A5c/i3H/Aarqyp43cbhmS26e/H9BW9HDHFEIoo1SMDAVRgAVVGj6cDkWUAbOc7BnP1oHzLUy9QMFt4oilv0Q21xb+UjyAFVYHPOen/wBetUpp8E0SLDAJZDmMJGNx9+B0HrU9zawXcJhuYlljP8LDNR2WnWmnqVs4EiDdSOp+pPNMTdzNcj/hM4xkZ+xH/wBCNJr7AajowJAJuen5VonSrAymU2kRlLbt+35s/WmXlppbSmW9itvMb+KXGf1pDT1Kni5gNAmBOMsg/wDHhUXigPFBY3ioXjtZ1kkA9PX/AD61qSWVleJG0kEU6KuELAMMe1TQW8NvF5UMapH/AHQOKBKVgFxCbb7SJV8nbv35429c1jeGIjFo88pXy4ppXljB4wmAB/Kr40bT1JxaoFzu8vJ2Z9dvT9KtT28VzEYp41kjPVWHBphe2hmeEznw9a/8D/8AQzT/ABDZPd6cWgyLm3YTREdcjt/n2q5b6faWr77e3jiP+wMUzUdSg06HfMwMjcRxD70jegH5fnSC/vXRT0q6XV511BRiOKIRqCOjnBf8vlGfrWrK6xxO8n3FUluM8d6g020+xWMUBC7gMvt6bjyce2SaskBgQeQetMT3OakgfQ5oLvTZi9hcyKrW5OQN3Qp/n8+3TVUh0yzgdGjhA8v7gJJCfQHgfhVugG7lC+/1w/3f8aKL7/XD/d/xopCLkP8AqU/3RTJ7aK4x5oJx0wxH8qfD/qU/3RT6NwOYtYXk1drV55jEjNn5zkgdBXRRwRxReUgIT0LE/rWHY/8AIxzf7z1oaheS7xZ2GGun6t2iHqawpWSb8zepdtLyKDWv2rVXt7OaWK3hAErByfm9Bnv/AIVrwWUFuwaMPuAxlnY/zNFjZx2NssMeTjlmPVm7k1ZrSMEtTOUr6LYgvLcXdrJAXZA4xuXqKj06yFhaiASNJgk5PHX0FNvtShscCRZGYjICrx+fSnadeG+tzMY/L+YqBnNO8ebzFaXL5FukBBGQQR7VS1S9aztyY0ZpGHynb8q+5NUNP1E2thFF9kuptoOXRMhuSeDQ5pOw1BtXN2imROZIkcoyFhna3UfWqo1DzndbKFrjYcM4IVAfTJ6n6VV0iUmy7WRr1rB9iluPKXzsr8+OeoH8qkg1hWvBaXMD28xOACcgn607Xv8AkFS/Vf5is5tSgy4pxmifTP8AkHW3/XMVarLtL5IrGCKJHuJljGUiGdvHc9BSRa0PtS291bSW7McAsc9elNTikricG2zVopKrTXqpcC3iRppyMlF6KPVj2q27EJXLVRSW0M0scssSPJEcozLkr9Kpzao1nKi3tuYo3OBKjblz79CKuTTxwQmaRvkAzkAn+VJSTG00S0Vm22swXMsgVSkSJuMjkAdaJ9VdIzLDZTSQjkyH5Rj1A64/ClzxtcfJK9jSoqvZXkV9biaLOM4IPUH0qxVJ31QmraMoX3+uH+7/AI0UX3+uH+7/AI0UCLkP+pT/AHRT6ZD/AKlP90U+mBzdtGJdfnjLMoLPyjFT+YpLm2udFn+0Wzl4WPzE/wAm/wAadYuv/CRSHcMMzgH1roXVXUo4DKwwQe4rmhBST73OicuVrtYgsbyO+gEkfB6Mp6qas1zNzFJol+ssB3RP0UnqO6n+hroLa5iuoVlhbcp/MH0NawnfR7mc4W1Ww2+A+w3GRn9238qpeHf+Qb/wM1c1BgthcFiAPLbr9Kp+HSDpuM8hzn2pP+IvQF/DZPrP/ILuPoP5ijRf+QVb/Q/zNLrALaXcYGSFz+RqHRriIaShMigQg78n7vOeaP8Al58g/wCXfzG+ILh4rERRkhpm25HYd/8AD8a0LaBLW3jgjACouOKy9cT7XpkdzCGIQh+Rg7T3x+VXdOvo722VlYeYBh17g0J++7g17iLLRRs6uyKXX7rEcj6GqOvf8gqX6r/MVakukS4S3XLyvyVX+Ff7x9BVTXyBpUmTgkqB78inP4WKHxIn0tQum2+0AZQE49azvE6jyIHx8wcgH2x/9atHTCDptsQc/uxWd4mceTAmeS5P4Y/+vUz/AIRUP4hsu4SJnboq5NYujLdywS3MUkQaaQly6kk/r0rbZQ6FD0IwawNIuxp081jdnYA2VY9M/wCB4pz0krhHWLsX7qyvLyBoZpbfa2DkRnI+nNWdPt5LW0SCWQSFOFYDHHYVJLcwwRGWWVEQdyaWCUzRBzG0e7oGGDj3HaqSV7kNu1jFsYo5Nfu96K2wllyOhyOa3cZGDWHprKdfvcEHO7H5itwkKCScADJNTS2ZVTdGL4c4N4o4UOMD8626xPDZDJdOP4nH+f1rbopfAgq/Gyhff64f7v8AjRRff64f7v8AjRWhmXIf9Sn+6KZcW0dyAJd5Azwrsv8AI80+H/Up/uin0bgUP7GsMDFvjHTDtx+tW4YVgTYm7Gc/MxY/makooUUtkNtvcpSaVZyuXljZ2PdpGP8AXikTSLKMkxxMhPUrKwz+Rq9RS5Y9h8z2uVbjT7e6IM6s+Og8xsflnFNh0y1t5RJDGyN7SNg/UZ5q5RRyq97Cu7WEIyMHkVnjQ7ATCTyicHIQsdufpWjRTcU9wTa2EIz1rOk0OyeTeqPGf9hiBWlRScU9wTa2ILW0gs0KW8YQHknqT9T3qO4061uZPMnRnb3dsD6DOKt0U7K1gu73K1tYwWhP2dWQHtvYj8icVE+kWUjl5Imdj1LSMf61eopcq2sHM97kFvax2qlYdwB7M5bH0yeKbd2FvegefHuYdGBwR+NWaKdlawXd7lC10eztZBIkW6QdGc5x9KtzQrPGY5N209drFT+YqSihRSVkDbbuygujWKEFISpHQrIwI/HNT3FnDdRrHMGZB23sM/XB5/GrFJmlypdA5m+pTj0qzibdFGyH/ZkYZ/WrtMjkSQMUYMFYqceo6in00ktgbb3KF9/rh/u/40UX3+uH+7/jRQIuQ/6lP90Vm6yLhprMwRPIkL+e+0kcKQMDHUkE8e1Qtf3KMUQDCnAoGo3eecY/CodSKK5WXdRZo57GXZIyJMS/loWIBRhyBzjJFUXgmM+s+SjLcyKfJfyiDjYvSTp17diDTvt9zn7w/IUG/uv7w/IUe0QcrK86TyacI9PspIVSdpEQ7kGFGRwRkZbHGMHBq5FEG1aVpraV3kb5JdpCrF5Y+Unp97Py+pz71F/aNySQGGR16U06pOOPNTI4xxR7RBysu6Lbvb2bCYyGQyMCZOpVTtX/AMdVfr171mnT5zpiIsMZmlumdg8PBHzY8zn5u3PuKd/a0+8L5q7m+6Mdf0p51G6BxuGfw/wo9og5WIYJTPYkRXDERweS8gO6PDEy7j2JXAOevSmWFtdrq0bSxyiFJZWUnOPn3Zz/AN8j/vqpP7RujwGH6f4UHUbvsw/T/Cj2iDlZdmtlbWre48gErBIPM29Dlcc+uC35msZbW8GlbLhHc7bbgwMwCjqCuctjv61c/tG6/vfy/wAKT+07rOMj9P8ACj2kQ5WaF4pOksbaM7o4xJFGEK8rhlXb1HIAxWVHZzRWTJewy3EcdwqyKAXMsYXg47/Mc/hUn9p3een6j/Cl/tO77A/p/hS9rEOVlW/sr50iyszM1nHFLgkncNzk57nKgf8AAquTQsZ9axCxlkiIjYQHcw8tRgSdDz/D6imjUbv1H6f4Uf2ldY4IP1x/hT9og5WW9Dgnt4rqK4DZSfajN/GgRQp/Ifnms2O0uXs7mPyXVn8pZd0ZIkk8w72x/EMEZPccdqnOo3nqv5j/AApRqF2f4h+n+FHtEHKzQvrZW0ee3WJGxAVVFTAyBxgduelUkt1i1azzb4iS3CpiAsEbJ6EcIf50z+0Lr+8P0/wo/tG7/vD9P8KPaIOVlVLK5j07UVaFt0uGAWM/MPMbOR/E2OvqNoq7LFDLcaXH9kIjizIHW2ZQrDgLjGUBJ3c/3aZ/aN3nlh+n+FH9o3fZh+n+FHtEHKyrqlleTWR8hJBLGbplAB+YNJjH4qSR+FdPWF/aF5/eX8v/AK1Av7vu4/T/AAp86DlZevv9cP8Ad/xoqtBNJcoXnxuBwMelFUtdSStIP3jfU0mOKfIMufTJpuOKwe5oJSHqKcKAM1NgI4hieY/T+VZck7QXUipC8wf5hgd+cjNa6r87nuaBKoXGf0oGZMTO+o26qjYQbpD0A4I/nWl96XPoDUhdD1I+tNBzcbcHlcg9uP8A9dIBkQPlqT97AzT8U4LgAClxTsBGwpNozUhGMUYpWAb0NJjHtTsYoI5X60ANJAIBPXik4zjPIqvdkBlzn/XDkH2pjXqfbUt2SQSyEbSSoHX60asC3uUgEcg9PelDAqD2NUIbsSDbDGrmPsZOR29KvOAUix0yKLAPpMZNPx8tIBTAaBS4pwAxS44osFxmKCKfikxTET2n+rP+9RS2wxGfrRXRHYh7kbj5z9aYq8+1Pc/O31pAOc1g9ykNxyR2pMEVJikK5oGNQ5Lc96XAHQAfhSIMZ9zSnmkAmB1wB+FL6jFJRjIOOeKAI3cxqmELEnHH8PuabBI7NJHIBvjwdyjAYGnTMqx/OVAPAycc1HvlLSBxtdFBGP4h/kUgJyKQ9KVSHVGHRhnFB9+tMBtLj5h7ml70H7y/WlYZVux80a4BzJnnvgVQDxSa9GjBxc8EAYKjGTz/AJ9K0bk5lhA5/eH+Rqi8Vumvwy/aAlwRjyih+ccjr0z/AIURWomMtY7a0t0m2yKrEAys3fI/TNaoUiOIdelZizW2p2BtYCxEQXdxjGD/APWrUHEcXHYD9KfqA8dD70g6e1L/AAigjFAAKXtQBS0AFGMUtBxTAmg+4frRRB9w/Wit47EPchcgSHJ7mnDpTGUrKxySGbP0pip5q5LEL2U1i9yh7yLHjIJJ7AU5SGAZTkGosHyipYErkcj+tKNgXKDp6daQxWkjjlEbOPMYZVO5/wAKrxXZdC0gCd8kbVH506BZGOHlRnIBdQvK56DP6fhUX2jZIyXSYkXoVG7jFAD5JbVWVXukjduV+cc/gar3ateq0CgjZkFclDuFSNBayRiO5UOzk7ZM5IB77j0qGAtHthLbnIDMHG4gdsn1PX8aQCurS2kD3Ac3MOVAxu3547deB1ptrIGf7LcExXAJ2xsuDjsA3QirU0hOzfI8bfdIiGSSemM9OlZuvyIEtFiD+YwIiJOGzkYzn3ppXA2kBWNF7qMUHrSQpLHDGtwd02PmYdzSk+tJgJ1NKB8wpsjrEm9zgdPxpQXO1htK+xqRlK5bN3Bt3Yjcs3ynp7etV5bYzarHe7f3aYAJBB79vyrUkuUgjaWdhHEp5brVO11GW7V7lgsVmG2xjGXf3qlfcRBaW8duXMS5LAb9oJJPNajK3lx5HPf8qq3upfZbdZY4xK0jeWi9Bu96jso77YZLydmmJOUz8q+nSl5gXwfQdBQGz2pgcty+FA7dyaUlAA2dpPb1pgPJAGSeKasqs23BHv2qCUSmPemAUGdnrUluwliVgCOM47E0AT0hFLj0oIpgTW/3D9aKIPuH60VvHYh7kUhO449aaPmwwzx0GOtRySjzmjYbTk4znB/GkMxBIBUMOxNYN6lIkVW2kE/e60IqxOF7NnGfXvSB/lzxu+tNkkAUmIjcuNz4yQPYUwKc7agmoSfZdn2cjA3dFfH3j61XtFmurdmlG+4zubB6HHAHp0rQS2dombeySSfeOQcD0x9KbHHJHujUBQhG3aevuaGBDpsUkcMiXGfNDFnL9QMYH9anEa/aWkB+aXDAn6YqJ7yRTungklgBIEirgj3+lMmntpW8n7QyvKhUYPKjHJ5HH5VNrjKsU7SrcXAcrbQ7gjL1cjBz9M4xVa6ZdXninljKI0eyKMNkls9e3OSPwFT3NuLPTJoMN5LDIYd8dAP5n8aF32elg/KCsTMTx8rHPA/QVSsthEtjLNZXqWrXYurQkpg9Yzj1+oxj3rQmmkA/dRkj2xk/nWXDDH/aFtJGALO2TaZB93cR0zWhLOVs3uAw4QvnHUdRUyGiKZPtDxwyzE7WDt24JwBx39Pf6VO/k2Zd5DOE6mQncM9B9OtZ+02ulI+G+0zyJuB7MvPA9qPtT314IvlxHHmYr0Le9FgLtzAZVSK7kURu4IGMMW6jn1p5itrVGkj2K0eQpf5tp9PrTll3CR8jylTGfU96ztYRYbNnjKxtvVie2dvP9KS7AOtmOoPLeXX7pNyBUDfLjsT75rRLfvQqSYZxkDI7dTjrmqWnWKHRSlwWjWc7+wK+n+NRT2AsY/Pa5keRpUbeeMAep9Mdqq2oGgGCsCAW5OCTnHt7elOmTFs258E8Ak8L9DSjAJZBu/iwBwwPcfhTX/eKqdQrZP8AT+tICVDtIHIIABJ9aSJQGYR8L7dBUfkoyBVDADoyHBx6e9ShlVQQCig9AP50xDxxSmmCRSeOh7+tLuz2oGTw/dP1ooh+4frRW8djN7leRcyNn1NRCBWfJUAjp8oNWXPzke9IAASQOtYNal3GjPQZx+FVb6TyTEzxsUZtvy45Y9Mir2MntWbruVsYnTLSCZdoXqTTsAk2qg3EVpCwimYZZ5AenoAe/wBaXy4rVjMQA/8AGzdW+pHOc1HqtolxqlnJ5W+Ngd3HAzjrUU1tJHcbHnlMUWHV+dw68FvT3NDQI0Ud2TcITGjY+Qn5sfQdKrXlrmBnt3RCg5OArEemT0p325bdR9rRtzn5XjG4MPfHSp4zFeAPH+8RT3yNrehFKwzDe/1LAUSpsOCiSYXcOvOef1pWYTNHFdafHHLI4VZEcHaMjPfrW83lTALIqvnnaelZ+oi1s5YZlUefHzHCgPze2BTuIuT26PZNZiE+Vt2qEwMHsRn3qlKj3mmxLCzZXCmMHBbHUN+VXknEsIlRmVWGQpGCPY/jSvYRTESYK3C8iZOGB/r+NSMzUtru8CyzOAkYZRFCcO2fvH5gMGljjjt9U8u0gZI5IBgfdHBOd2ec8j61aKTtdZlSNVj+4Q2DLn+X09aL1I7iOMMWSUsUVujA9cEjjHA60eQDUuoFi+ZGIBIPIGPb8sVRvtZhtXAhghlkc723NvA9/TOPQ1pRxFXYs7bXAxjjkZpGg3sq3UEFxEOhCYZT9OhoXmDGHULf5Jg2+JvQdz0pl+n223R0kRo1IYKCefy6/TFPniiSNo4rHzRJwxVVUDPXPIzUsZhhiiQySfIMIuzkY+lADiJH2FEUjHDZwR9KcEYclM+gz0qQbF+Ta+76YpoSUb2D/M3bstOwDsEc7SabuUDLMB9e1QiOZSZWunfA+4QAv6UnlrIWMgBGcgHnigB4kWU7kJMYOQ2Op9qkB9M0wLnCL8qgdhwKfH8qkHJOaALVv9w/WiiA5Q/Wit47EPcgkYCU7uBnr2pUGZGHJI7U84Eje/WmPboyMo3KDydrEH86yKJOnGM1U1C3W7iSBmKAMHJ78Dt781KltGqj/WZXplzn8aJIFHzqCZAPlk4LLz6npQAyNvMliPllI1G0l+OR0wPTg1XuLaa7YSLL5Z35RkJyBnpnoQala1Nxh5p3lUdFTCgn3I5P/wBakkadgi2icKSMu21Rj88/lQBQ1q8t9NniiEHmE/Pjdt2j8sUi3jXsRurVLpFX5fMjIOD1+ZM8irSQNOsn2iEPM25VaUZCqRycj+Q56UyHfZpHa6ZErCNS0jSMAJPb65/QUaAWYJ0ntredGUbjtIHZu49qi1AbJoNoeONiXmmQ4ZQBgYP1NRQbbiQky+TqAw5DxlFJHbB6jtSQx6pYXEs0kP2rzjl5YWG7HptPYen60WAs2QSWEEyeYEclpMYyOuSKqy7tWVpBNLbRgERBHwHHqcfhVPXtQie3225MDS4WdPLKswHQEduv41cuNQtIbAN5gwYtqAHluOOlKz6Bcmsp5bhGguHxcxt+6Y9GHYVaCRTZ4IZfldd2PzHeuftNZtJoYob6NgUACyYyP05q7cTIts81vPLOOmfNyI/elZ9R3NKdYoocSHCswIUn5uT2xzVa6MtvtkszJLHnEgKmTYPXHX9aoaQsSPvbzLm4L/POAXUfVumcehNWlu5rm6kiR/sltb4ErnBbJ6BQM4Jp21FclTUVdwkUZJI5JIOM+y5P6VW1Q295py7pIpJEPRWzx0JHft+lMvL9Fj+ypE1vBJnEAB8yUZ5ZiPx4/OnLZlrhLdoIkt1Xc2T2xxwO/wBSaewC6PLcmD7NIyvH92KTqQO4P0rZzz1xis+C0uYXcs8aqRiPbzsHsMYzSompIjCX5n52kYKsPqOQfwxQBNIzKu0IXZhuAz796ZMskduNuC+8E44zk9KWOUx8zxyK+MFdpbp6Y7fWpn2spDe386VgGxzO3DpJHj1ANShgTn5mPTpQpBxjsafn0poCS35Q8Y570UQ/dP1orVbEMYw+c04YpW+9QKz6lAQDkHp3pixKrllLZPqxI/AdqdRQBDLNGkhBLfLycKcAfWmpISWeQDLHK7Afu+/FWNxzQTikBSuLWKR9wEfB8x1bgE+ue1OMXmpHJAAFGPlJOMeg/wD1VYVUXOxQueTgdTTvpxQMrvGZEWOXayggkEdf8Kha2aBi1ndSR5bJik+dPoM8j86unHekIB59OlIChLOXONR0zei9JYx5gH/sw/KiC10y5837EIi7jEgxk4+h5FXWDFgVYLzzx/Kormyt7qRZZU/er0kUlW/MUXAo/wBl2jWpthGVTOQQep9eaqrpn2a88yKNJrZoyCv16561tRwiMYLNIcYJbqfrSmMn0ApJsehDF0aGNPLEQwoJH8hVdrKPzAwIikZifKLZ3Mecg9c557ir3lYKnrt+6KSWNpk2MFKkjIYdqAIlUyIv2iNBLzyTu2+4xSKix4Tc5kCBAzYy4HHSpmyowqHyxwAOgH0oEAzubDsOAx7D0xQISNmwBneV656k+tOLMxA+dR36cU0p5eB87ZYHjt/gKmZSxHzYA7DvTQDAh5Ikb2zjimSbjE4UFj78VPTWjDgZ3ZByNpIp2AjifgbxtbGcGpNy9yBSmPdkMSc+lO2L3AJ+lMQ6HOzkYJ5xRTk6UVotiRp+9Rn2obAP1pBjNZsoX3pKXPNJxmkAhzTalGBTKLDEA/Ol78UZ4pQKAGnrQKUj86TFACH1ozQwNGOKQxvfFOoHNKc0IA6UfhQRRQITtxSgUUooAAAetLjil/WlwaoQzvSgcU7AoAHSgBMcDilPTmlI5prDIpiHL0ooXpRVrYQ7b0OD+VG3HY/lWjD/AKlP90U+lYDJ2+x/KjZ7H8q1qKOUdzK24HIP5UwjH8J/KtiijlC5i7Sf4T+VP2kfwn8q16KXKFzH2k9j+VBU9Cp/KtiijlC5jEEfwn8qaMnorY+lbdFHIO5iAHsrflTsE/wn8q2aKOQVzG2n0OPpSYJ/hP5VtUUcgXMfBx0P5UgB/un8q2aKOULmSAf7p/KlxxjB49q1aKfKFzJAOehx9KUqc8A5rVoo5QuZLKegBz9KbgjqhrYoosBkp06EfWip77/XD/d/xopiLkP+pT/dFPpkP+pT/dFPpgFFFFABRUN35v2WUQZ80qQhGOD681UY324bEJVVOMkfMeCM8/hQOxo0VTja8aaISxhUBJYj0wQB1/H/APVRbSXPm+XMq4yzE9wM8D/PYUBYl+0qS+xXkCHDFRnB9Pf8KJLuKJYWYnEzBV47npn0qG0WS0iaB42cKzFGXHzgnP4Hmknt3vPMEqvHiPamD3PJP5gflUXdh2VyxJcLHMsRV2dlLDA7Dr/OnxSpPEskTbkYZBqlsuJ5LdpEeFvKZXZSPlY4/wADSxfaIbRoPJxIg2o0eNrD+97HuQf1ou7hZFqC4juFdoySEYocjHIpZpBFC8hBYICSB1qtBA1reYiVmgkjAJJztYcD8x/KkvI5ZHlXyzJG8WEwcbW56/Xj8qd3YLK5dByAR3qOSdY3Ccs5BYKo5wMZP6iq0cUhusyrIMEMhDDaBtxg/jmn3sIm25STcoJSWI4ZD/8AX/Ljmi7sKyuSfao/MKYfcI/M+72pDeRCGKbD7JSAp2+vT6VBGlx5xeZMsbYKzL0L85A/OiKJprBLSWJkPlBSxx8rAcY/Hmldjsi0Z1ErRnIKrvJxwB9aW3nS5hWWIkow4yMGqipO9sBPGRLOwEu0/cUf/q/Wn2kb29xPHtYwsfMVye5+8P6/iaabCyLlFFFUSFFFFAFC+/1w/wB3/Gii+/1w/wB3/GikBch/1Kf7oqC8u2tSmEVg2e5zwCemOfT8anh/1Kf7opxAJBIGRTAqDU7ckgFjjPIHHAzTf7UiXcHB3KxBC84HOD+QzV3auMbR+VG1fQflQPQpm/BW4ZEOIVHU4yxz8v8AKie6SWyuWjLoY0Jz0wcZH9Pzq5gYPA5pqRogIVeGJY98k0mBnySsGkXzCF3xEbWyACQCM+vt6YqV53W9SQt/o7HyevG71/MEVd2rjGBj6UbRjGBj6VPKx3M0yPDG+93e3kZgrg/NG2cAE+nv2qaNhL5/nSMjo5GA2Nq9j7565q4AAMADFBVSQSoJHQ4p2FcovO63iS7/APR8+UeeMnv9c8U6+keIrIDuRVJeMNhscfMPXHp71c2rjG0Y69KCoJBIBx0z2osFyoyj7akfmOA0bNjceuRz+pqOGQnzSZDw7gHzDnjtj/PSr+BnOBn1pNi5ztGfpRYLmfG02yGWGRpGWFWeIn/WA9T9aBKH8lo3YhzJ8rOVzg9PUYrRCgHIAFIVU9VB+opco7mdPKytIYnchUjbcDuCDJySO/Aq3dyA2E0iPx5ZZXU+3BzU4UA5AA/CkCKBtCjHpinYVzPaVgZFMhwDEVAbjk4Iz6n0pPtLqux3Zf3+HDfejQ9OfQnv7+1aOxcY2jHpilKqTkgE4xnHalyvuO5QuPNWZhbs7KiCQqDnkHpn/aGePam2kvnStGsjsGbzFJJ5j7Y/Hj6CtFVCjCgAe1AAHQAdqOXULmaJZIov3rvJBKfklB5Q5+6cdvQ/ga06QKAMAAD0paaVhN3KF9/rh/u/40UX3+uH+7/jRTEOS82Iq+XnAx1pft3/AEz/APHqKKAD7d/0z/8AHqPt3/TP/wAeoooAPt3/AEz/APHqPt3/AEz/APHqKKAD7d/0z/8AHqPt3/TP/wAeoooAPt3/AEz/APHqPt3/AEz/APHqKKAD7d/0z/8AHqPt3/TP/wAeoooAPt3/AEz/APHqPt3/AEz/APHqKKAD7d/0z/8AHqPt3/TP/wAeoooAPt3/AEz/APHqPt3/AEz/APHqKKAD7d/0z/8AHqPt3/TP/wAeoooAPt3/AEz/APHqPt3/AEz/APHqKKAD7d/0z/8AHqPt3/TP/wAeoooAhmk89w2NuBj1ooooA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5122" name="Picture 2" descr="Image result for terez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8372"/>
            <a:ext cx="9144000" cy="6090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/>
          <p:cNvSpPr/>
          <p:nvPr/>
        </p:nvSpPr>
        <p:spPr>
          <a:xfrm>
            <a:off x="2286004" y="6487662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hlinkClick r:id="rId3"/>
              </a:rPr>
              <a:t>http://www.terezin.org/the-history-of-terezin/</a:t>
            </a:r>
            <a:endParaRPr lang="en-US" sz="1200" dirty="0">
              <a:solidFill>
                <a:srgbClr val="FFFFFF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422581" y="5841464"/>
            <a:ext cx="62616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i="1" dirty="0" err="1">
                <a:solidFill>
                  <a:srgbClr val="FF0000"/>
                </a:solidFill>
              </a:rPr>
              <a:t>Theresienstadt</a:t>
            </a:r>
            <a:r>
              <a:rPr lang="en-US" sz="2800" b="1" dirty="0">
                <a:solidFill>
                  <a:srgbClr val="FF0000"/>
                </a:solidFill>
              </a:rPr>
              <a:t> concentration camp</a:t>
            </a:r>
          </a:p>
        </p:txBody>
      </p:sp>
    </p:spTree>
    <p:extLst>
      <p:ext uri="{BB962C8B-B14F-4D97-AF65-F5344CB8AC3E}">
        <p14:creationId xmlns:p14="http://schemas.microsoft.com/office/powerpoint/2010/main" val="12852230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3" name="AutoShape 2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rYoozEhKKSVHan+VH/wA80/75FEP+pT/dFPoAZ5Uf/PNP++RR5Uf/ADzT/vkU+igBnlR/880/75FHlR/880/75FPooAZ5Uf8AzzT/AL5FHlR/880/75FPooAZ5Uf/ADzT/vkUeVH/AM80/wC+RT6KAGeVH/zzT/vkUeVH/wA80/75FPooAZ5Uf/PNP++RR5Uf/PNP++RT6KAGeVH/AM80/wC+RR5Uf/PNP++RT6KAGeVH/wA80/75FHlR/wDPNP8AvkU+igBnlR/880/75FHlR/8APNP++RT6KAGeVH/zzT/vkUeVH/zzT/vkU+igBnlR/wDPNP8AvkUeVH/zzT/vkU+igDPvFCygKAo29qKW+/1w/wB3/GikBch/1Kf7oqrql3PY2j3EMCTLGCzqX2nHtwc1ah/1Kf7oqnrv/IFvf+uLfypjW4aVez39qtzLbpDHIMoBJuY/XgVfrM0MsugWpRd7CLIXOMn0qDT9YvL83Ma2ISaGQphpPkTH95u5znoKQ2tXY2qKy9N1Kea9uLG+iSO5hAbMZJV1PcZ/CtSmJqxQ1e/l02za6SBZkTG9S+08kAY4OetO0nUU1SxS5jXYSSGTOdpHb/PrUWvn/iXqn9+eJf8Ax9azrX/iT+JpbU/La348yL0D9x/P/wAdpFJJx8zo6xtN1xtUvp4La3XyYTzK0v3hnggY/rU+tTP5MdlAxWe8by1I6qv8bfgP1IrP0xEt/Fl/BGoSMQJtUdgAooBJWZ0VFUry+EFxDaxBWuJskBjhVUdWP+eTVZdUkg1OOyvhFicEwzRHhiOqkHofxpk2ZrUVjtq9wmsmxeyYDyy6FWDM4zgH0UdeppJtVvLK/givrWPyLglY2hcswb0OQKA5WbNFY2oapfadsuZrSIWRcK+JCZFB7njH4Amr+oX8OnWpnm3EZCqqjLOx6Ae9AWZaorLnudVgtzcta27qo3PAjneB7NjBPtipV1L7TpYvdPha53DKx7gh9wc9MUBYv0VgW2u3t3ZQ3Npp32jLETBZNu3ngDPU4wT9fysXGp3dvq0Fi9vCFuMmOUyHBx1GMdf8RSHys16ydWvr+xuIHgto5bMlRM5PzAlgAAM+47GptSvLq1kt0toI5jO/lgM5Ug4Jz0PAAqa4hiPl3V1k/Z1L7QTtBxy2O564zTEi1RWTb6hezx2t1HBE9rcMBtViXjU9GPb6jtWtQDVihff64f7v+NFF9/rh/u/40UhFyH/Up/uiqWvEDRL0kgDyW6/SrsP+pT/dFR3Nnb3e0XMEcwU5UOoIFMa3Knh4g6HZkEEeWOlVPDbA3Or4IP8Apj/zrUisLSBZFhtoo1kGHVVADfWiDT7O1ffb20UTYxlEAOPwpDvuZdoQ3jC+IP3LdVP6Gt2qcelWEUgkjs4VcHIYIAc/WrlMTdzL10r5dkjMBvvIgM9+c/0qPxNYtd6b5sGRcWp82Mjrx1H9fqBV6402yupPMubWKV8Yy6g1PHGkUapGAqKMADsKQ07WMjQ5X1SVtWlTYCghhX0A5c/i3H/Aarqyp43cbhmS26e/H9BW9HDHFEIoo1SMDAVRgAVVGj6cDkWUAbOc7BnP1oHzLUy9QMFt4oilv0Q21xb+UjyAFVYHPOen/wBetUpp8E0SLDAJZDmMJGNx9+B0HrU9zawXcJhuYlljP8LDNR2WnWmnqVs4EiDdSOp+pPNMTdzNcj/hM4xkZ+xH/wBCNJr7AajowJAJuen5VonSrAymU2kRlLbt+35s/WmXlppbSmW9itvMb+KXGf1pDT1Kni5gNAmBOMsg/wDHhUXigPFBY3ioXjtZ1kkA9PX/AD61qSWVleJG0kEU6KuELAMMe1TQW8NvF5UMapH/AHQOKBKVgFxCbb7SJV8nbv35429c1jeGIjFo88pXy4ppXljB4wmAB/Kr40bT1JxaoFzu8vJ2Z9dvT9KtT28VzEYp41kjPVWHBphe2hmeEznw9a/8D/8AQzT/ABDZPd6cWgyLm3YTREdcjt/n2q5b6faWr77e3jiP+wMUzUdSg06HfMwMjcRxD70jegH5fnSC/vXRT0q6XV511BRiOKIRqCOjnBf8vlGfrWrK6xxO8n3FUluM8d6g020+xWMUBC7gMvt6bjyce2SaskBgQeQetMT3OakgfQ5oLvTZi9hcyKrW5OQN3Qp/n8+3TVUh0yzgdGjhA8v7gJJCfQHgfhVugG7lC+/1w/3f8aKL7/XD/d/xopCLkP8AqU/3RTJ7aK4x5oJx0wxH8qfD/qU/3RT6NwOYtYXk1drV55jEjNn5zkgdBXRRwRxReUgIT0LE/rWHY/8AIxzf7z1oaheS7xZ2GGun6t2iHqawpWSb8zepdtLyKDWv2rVXt7OaWK3hAErByfm9Bnv/AIVrwWUFuwaMPuAxlnY/zNFjZx2NssMeTjlmPVm7k1ZrSMEtTOUr6LYgvLcXdrJAXZA4xuXqKj06yFhaiASNJgk5PHX0FNvtShscCRZGYjICrx+fSnadeG+tzMY/L+YqBnNO8ebzFaXL5FukBBGQQR7VS1S9aztyY0ZpGHynb8q+5NUNP1E2thFF9kuptoOXRMhuSeDQ5pOw1BtXN2imROZIkcoyFhna3UfWqo1DzndbKFrjYcM4IVAfTJ6n6VV0iUmy7WRr1rB9iluPKXzsr8+OeoH8qkg1hWvBaXMD28xOACcgn607Xv8AkFS/Vf5is5tSgy4pxmifTP8AkHW3/XMVarLtL5IrGCKJHuJljGUiGdvHc9BSRa0PtS291bSW7McAsc9elNTikricG2zVopKrTXqpcC3iRppyMlF6KPVj2q27EJXLVRSW0M0scssSPJEcozLkr9Kpzao1nKi3tuYo3OBKjblz79CKuTTxwQmaRvkAzkAn+VJSTG00S0Vm22swXMsgVSkSJuMjkAdaJ9VdIzLDZTSQjkyH5Rj1A64/ClzxtcfJK9jSoqvZXkV9biaLOM4IPUH0qxVJ31QmraMoX3+uH+7/AI0UX3+uH+7/AI0UCLkP+pT/AHRT6ZD/AKlP90U+mBzdtGJdfnjLMoLPyjFT+YpLm2udFn+0Wzl4WPzE/wAm/wAadYuv/CRSHcMMzgH1roXVXUo4DKwwQe4rmhBST73OicuVrtYgsbyO+gEkfB6Mp6qas1zNzFJol+ssB3RP0UnqO6n+hroLa5iuoVlhbcp/MH0NawnfR7mc4W1Ww2+A+w3GRn9238qpeHf+Qb/wM1c1BgthcFiAPLbr9Kp+HSDpuM8hzn2pP+IvQF/DZPrP/ILuPoP5ijRf+QVb/Q/zNLrALaXcYGSFz+RqHRriIaShMigQg78n7vOeaP8Al58g/wCXfzG+ILh4rERRkhpm25HYd/8AD8a0LaBLW3jgjACouOKy9cT7XpkdzCGIQh+Rg7T3x+VXdOvo722VlYeYBh17g0J++7g17iLLRRs6uyKXX7rEcj6GqOvf8gqX6r/MVakukS4S3XLyvyVX+Ff7x9BVTXyBpUmTgkqB78inP4WKHxIn0tQum2+0AZQE49azvE6jyIHx8wcgH2x/9atHTCDptsQc/uxWd4mceTAmeS5P4Y/+vUz/AIRUP4hsu4SJnboq5NYujLdywS3MUkQaaQly6kk/r0rbZQ6FD0IwawNIuxp081jdnYA2VY9M/wCB4pz0krhHWLsX7qyvLyBoZpbfa2DkRnI+nNWdPt5LW0SCWQSFOFYDHHYVJLcwwRGWWVEQdyaWCUzRBzG0e7oGGDj3HaqSV7kNu1jFsYo5Nfu96K2wllyOhyOa3cZGDWHprKdfvcEHO7H5itwkKCScADJNTS2ZVTdGL4c4N4o4UOMD8626xPDZDJdOP4nH+f1rbopfAgq/Gyhff64f7v8AjRRff64f7v8AjRWhmXIf9Sn+6KZcW0dyAJd5Azwrsv8AI80+H/Up/uin0bgUP7GsMDFvjHTDtx+tW4YVgTYm7Gc/MxY/makooUUtkNtvcpSaVZyuXljZ2PdpGP8AXikTSLKMkxxMhPUrKwz+Rq9RS5Y9h8z2uVbjT7e6IM6s+Og8xsflnFNh0y1t5RJDGyN7SNg/UZ5q5RRyq97Cu7WEIyMHkVnjQ7ATCTyicHIQsdufpWjRTcU9wTa2EIz1rOk0OyeTeqPGf9hiBWlRScU9wTa2ILW0gs0KW8YQHknqT9T3qO4061uZPMnRnb3dsD6DOKt0U7K1gu73K1tYwWhP2dWQHtvYj8icVE+kWUjl5Imdj1LSMf61eopcq2sHM97kFvax2qlYdwB7M5bH0yeKbd2FvegefHuYdGBwR+NWaKdlawXd7lC10eztZBIkW6QdGc5x9KtzQrPGY5N209drFT+YqSihRSVkDbbuygujWKEFISpHQrIwI/HNT3FnDdRrHMGZB23sM/XB5/GrFJmlypdA5m+pTj0qzibdFGyH/ZkYZ/WrtMjkSQMUYMFYqceo6in00ktgbb3KF9/rh/u/40UX3+uH+7/jRQIuQ/6lP90Vm6yLhprMwRPIkL+e+0kcKQMDHUkE8e1Qtf3KMUQDCnAoGo3eecY/CodSKK5WXdRZo57GXZIyJMS/loWIBRhyBzjJFUXgmM+s+SjLcyKfJfyiDjYvSTp17diDTvt9zn7w/IUG/uv7w/IUe0QcrK86TyacI9PspIVSdpEQ7kGFGRwRkZbHGMHBq5FEG1aVpraV3kb5JdpCrF5Y+Unp97Py+pz71F/aNySQGGR16U06pOOPNTI4xxR7RBysu6Lbvb2bCYyGQyMCZOpVTtX/AMdVfr171mnT5zpiIsMZmlumdg8PBHzY8zn5u3PuKd/a0+8L5q7m+6Mdf0p51G6BxuGfw/wo9og5WIYJTPYkRXDERweS8gO6PDEy7j2JXAOevSmWFtdrq0bSxyiFJZWUnOPn3Zz/AN8j/vqpP7RujwGH6f4UHUbvsw/T/Cj2iDlZdmtlbWre48gErBIPM29Dlcc+uC35msZbW8GlbLhHc7bbgwMwCjqCuctjv61c/tG6/vfy/wAKT+07rOMj9P8ACj2kQ5WaF4pOksbaM7o4xJFGEK8rhlXb1HIAxWVHZzRWTJewy3EcdwqyKAXMsYXg47/Mc/hUn9p3een6j/Cl/tO77A/p/hS9rEOVlW/sr50iyszM1nHFLgkncNzk57nKgf8AAquTQsZ9axCxlkiIjYQHcw8tRgSdDz/D6imjUbv1H6f4Uf2ldY4IP1x/hT9og5WW9Dgnt4rqK4DZSfajN/GgRQp/Ifnms2O0uXs7mPyXVn8pZd0ZIkk8w72x/EMEZPccdqnOo3nqv5j/AApRqF2f4h+n+FHtEHKzQvrZW0ee3WJGxAVVFTAyBxgduelUkt1i1azzb4iS3CpiAsEbJ6EcIf50z+0Lr+8P0/wo/tG7/vD9P8KPaIOVlVLK5j07UVaFt0uGAWM/MPMbOR/E2OvqNoq7LFDLcaXH9kIjizIHW2ZQrDgLjGUBJ3c/3aZ/aN3nlh+n+FH9o3fZh+n+FHtEHKyrqlleTWR8hJBLGbplAB+YNJjH4qSR+FdPWF/aF5/eX8v/AK1Av7vu4/T/AAp86DlZevv9cP8Ad/xoqtBNJcoXnxuBwMelFUtdSStIP3jfU0mOKfIMufTJpuOKwe5oJSHqKcKAM1NgI4hieY/T+VZck7QXUipC8wf5hgd+cjNa6r87nuaBKoXGf0oGZMTO+o26qjYQbpD0A4I/nWl96XPoDUhdD1I+tNBzcbcHlcg9uP8A9dIBkQPlqT97AzT8U4LgAClxTsBGwpNozUhGMUYpWAb0NJjHtTsYoI5X60ANJAIBPXik4zjPIqvdkBlzn/XDkH2pjXqfbUt2SQSyEbSSoHX60asC3uUgEcg9PelDAqD2NUIbsSDbDGrmPsZOR29KvOAUix0yKLAPpMZNPx8tIBTAaBS4pwAxS44osFxmKCKfikxTET2n+rP+9RS2wxGfrRXRHYh7kbj5z9aYq8+1Pc/O31pAOc1g9ykNxyR2pMEVJikK5oGNQ5Lc96XAHQAfhSIMZ9zSnmkAmB1wB+FL6jFJRjIOOeKAI3cxqmELEnHH8PuabBI7NJHIBvjwdyjAYGnTMqx/OVAPAycc1HvlLSBxtdFBGP4h/kUgJyKQ9KVSHVGHRhnFB9+tMBtLj5h7ml70H7y/WlYZVux80a4BzJnnvgVQDxSa9GjBxc8EAYKjGTz/AJ9K0bk5lhA5/eH+Rqi8Vumvwy/aAlwRjyih+ccjr0z/AIURWomMtY7a0t0m2yKrEAys3fI/TNaoUiOIdelZizW2p2BtYCxEQXdxjGD/APWrUHEcXHYD9KfqA8dD70g6e1L/AAigjFAAKXtQBS0AFGMUtBxTAmg+4frRRB9w/Wit47EPchcgSHJ7mnDpTGUrKxySGbP0pip5q5LEL2U1i9yh7yLHjIJJ7AU5SGAZTkGosHyipYErkcj+tKNgXKDp6daQxWkjjlEbOPMYZVO5/wAKrxXZdC0gCd8kbVH506BZGOHlRnIBdQvK56DP6fhUX2jZIyXSYkXoVG7jFAD5JbVWVXukjduV+cc/gar3ateq0CgjZkFclDuFSNBayRiO5UOzk7ZM5IB77j0qGAtHthLbnIDMHG4gdsn1PX8aQCurS2kD3Ac3MOVAxu3547deB1ptrIGf7LcExXAJ2xsuDjsA3QirU0hOzfI8bfdIiGSSemM9OlZuvyIEtFiD+YwIiJOGzkYzn3ppXA2kBWNF7qMUHrSQpLHDGtwd02PmYdzSk+tJgJ1NKB8wpsjrEm9zgdPxpQXO1htK+xqRlK5bN3Bt3Yjcs3ynp7etV5bYzarHe7f3aYAJBB79vyrUkuUgjaWdhHEp5brVO11GW7V7lgsVmG2xjGXf3qlfcRBaW8duXMS5LAb9oJJPNajK3lx5HPf8qq3upfZbdZY4xK0jeWi9Bu96jso77YZLydmmJOUz8q+nSl5gXwfQdBQGz2pgcty+FA7dyaUlAA2dpPb1pgPJAGSeKasqs23BHv2qCUSmPemAUGdnrUluwliVgCOM47E0AT0hFLj0oIpgTW/3D9aKIPuH60VvHYh7kUhO449aaPmwwzx0GOtRySjzmjYbTk4znB/GkMxBIBUMOxNYN6lIkVW2kE/e60IqxOF7NnGfXvSB/lzxu+tNkkAUmIjcuNz4yQPYUwKc7agmoSfZdn2cjA3dFfH3j61XtFmurdmlG+4zubB6HHAHp0rQS2dombeySSfeOQcD0x9KbHHJHujUBQhG3aevuaGBDpsUkcMiXGfNDFnL9QMYH9anEa/aWkB+aXDAn6YqJ7yRTungklgBIEirgj3+lMmntpW8n7QyvKhUYPKjHJ5HH5VNrjKsU7SrcXAcrbQ7gjL1cjBz9M4xVa6ZdXninljKI0eyKMNkls9e3OSPwFT3NuLPTJoMN5LDIYd8dAP5n8aF32elg/KCsTMTx8rHPA/QVSsthEtjLNZXqWrXYurQkpg9Yzj1+oxj3rQmmkA/dRkj2xk/nWXDDH/aFtJGALO2TaZB93cR0zWhLOVs3uAw4QvnHUdRUyGiKZPtDxwyzE7WDt24JwBx39Pf6VO/k2Zd5DOE6mQncM9B9OtZ+02ulI+G+0zyJuB7MvPA9qPtT314IvlxHHmYr0Le9FgLtzAZVSK7kURu4IGMMW6jn1p5itrVGkj2K0eQpf5tp9PrTll3CR8jylTGfU96ztYRYbNnjKxtvVie2dvP9KS7AOtmOoPLeXX7pNyBUDfLjsT75rRLfvQqSYZxkDI7dTjrmqWnWKHRSlwWjWc7+wK+n+NRT2AsY/Pa5keRpUbeeMAep9Mdqq2oGgGCsCAW5OCTnHt7elOmTFs258E8Ak8L9DSjAJZBu/iwBwwPcfhTX/eKqdQrZP8AT+tICVDtIHIIABJ9aSJQGYR8L7dBUfkoyBVDADoyHBx6e9ShlVQQCig9AP50xDxxSmmCRSeOh7+tLuz2oGTw/dP1ooh+4frRW8djN7leRcyNn1NRCBWfJUAjp8oNWXPzke9IAASQOtYNal3GjPQZx+FVb6TyTEzxsUZtvy45Y9Mir2MntWbruVsYnTLSCZdoXqTTsAk2qg3EVpCwimYZZ5AenoAe/wBaXy4rVjMQA/8AGzdW+pHOc1HqtolxqlnJ5W+Ngd3HAzjrUU1tJHcbHnlMUWHV+dw68FvT3NDQI0Ud2TcITGjY+Qn5sfQdKrXlrmBnt3RCg5OArEemT0p325bdR9rRtzn5XjG4MPfHSp4zFeAPH+8RT3yNrehFKwzDe/1LAUSpsOCiSYXcOvOef1pWYTNHFdafHHLI4VZEcHaMjPfrW83lTALIqvnnaelZ+oi1s5YZlUefHzHCgPze2BTuIuT26PZNZiE+Vt2qEwMHsRn3qlKj3mmxLCzZXCmMHBbHUN+VXknEsIlRmVWGQpGCPY/jSvYRTESYK3C8iZOGB/r+NSMzUtru8CyzOAkYZRFCcO2fvH5gMGljjjt9U8u0gZI5IBgfdHBOd2ec8j61aKTtdZlSNVj+4Q2DLn+X09aL1I7iOMMWSUsUVujA9cEjjHA60eQDUuoFi+ZGIBIPIGPb8sVRvtZhtXAhghlkc723NvA9/TOPQ1pRxFXYs7bXAxjjkZpGg3sq3UEFxEOhCYZT9OhoXmDGHULf5Jg2+JvQdz0pl+n223R0kRo1IYKCefy6/TFPniiSNo4rHzRJwxVVUDPXPIzUsZhhiiQySfIMIuzkY+lADiJH2FEUjHDZwR9KcEYclM+gz0qQbF+Ta+76YpoSUb2D/M3bstOwDsEc7SabuUDLMB9e1QiOZSZWunfA+4QAv6UnlrIWMgBGcgHnigB4kWU7kJMYOQ2Op9qkB9M0wLnCL8qgdhwKfH8qkHJOaALVv9w/WiiA5Q/Wit47EPcgkYCU7uBnr2pUGZGHJI7U84Eje/WmPboyMo3KDydrEH86yKJOnGM1U1C3W7iSBmKAMHJ78Dt781KltGqj/WZXplzn8aJIFHzqCZAPlk4LLz6npQAyNvMliPllI1G0l+OR0wPTg1XuLaa7YSLL5Z35RkJyBnpnoQala1Nxh5p3lUdFTCgn3I5P/wBakkadgi2icKSMu21Rj88/lQBQ1q8t9NniiEHmE/Pjdt2j8sUi3jXsRurVLpFX5fMjIOD1+ZM8irSQNOsn2iEPM25VaUZCqRycj+Q56UyHfZpHa6ZErCNS0jSMAJPb65/QUaAWYJ0ntredGUbjtIHZu49qi1AbJoNoeONiXmmQ4ZQBgYP1NRQbbiQky+TqAw5DxlFJHbB6jtSQx6pYXEs0kP2rzjl5YWG7HptPYen60WAs2QSWEEyeYEclpMYyOuSKqy7tWVpBNLbRgERBHwHHqcfhVPXtQie3225MDS4WdPLKswHQEduv41cuNQtIbAN5gwYtqAHluOOlKz6Bcmsp5bhGguHxcxt+6Y9GHYVaCRTZ4IZfldd2PzHeuftNZtJoYob6NgUACyYyP05q7cTIts81vPLOOmfNyI/elZ9R3NKdYoocSHCswIUn5uT2xzVa6MtvtkszJLHnEgKmTYPXHX9aoaQsSPvbzLm4L/POAXUfVumcehNWlu5rm6kiR/sltb4ErnBbJ6BQM4Jp21FclTUVdwkUZJI5JIOM+y5P6VW1Q295py7pIpJEPRWzx0JHft+lMvL9Fj+ypE1vBJnEAB8yUZ5ZiPx4/OnLZlrhLdoIkt1Xc2T2xxwO/wBSaewC6PLcmD7NIyvH92KTqQO4P0rZzz1xis+C0uYXcs8aqRiPbzsHsMYzSompIjCX5n52kYKsPqOQfwxQBNIzKu0IXZhuAz796ZMskduNuC+8E44zk9KWOUx8zxyK+MFdpbp6Y7fWpn2spDe386VgGxzO3DpJHj1ANShgTn5mPTpQpBxjsafn0poCS35Q8Y570UQ/dP1orVbEMYw+c04YpW+9QKz6lAQDkHp3pixKrllLZPqxI/AdqdRQBDLNGkhBLfLycKcAfWmpISWeQDLHK7Afu+/FWNxzQTikBSuLWKR9wEfB8x1bgE+ue1OMXmpHJAAFGPlJOMeg/wD1VYVUXOxQueTgdTTvpxQMrvGZEWOXayggkEdf8Kha2aBi1ndSR5bJik+dPoM8j86unHekIB59OlIChLOXONR0zei9JYx5gH/sw/KiC10y5837EIi7jEgxk4+h5FXWDFgVYLzzx/Kormyt7qRZZU/er0kUlW/MUXAo/wBl2jWpthGVTOQQep9eaqrpn2a88yKNJrZoyCv16561tRwiMYLNIcYJbqfrSmMn0ApJsehDF0aGNPLEQwoJH8hVdrKPzAwIikZifKLZ3Mecg9c557ir3lYKnrt+6KSWNpk2MFKkjIYdqAIlUyIv2iNBLzyTu2+4xSKix4Tc5kCBAzYy4HHSpmyowqHyxwAOgH0oEAzubDsOAx7D0xQISNmwBneV656k+tOLMxA+dR36cU0p5eB87ZYHjt/gKmZSxHzYA7DvTQDAh5Ikb2zjimSbjE4UFj78VPTWjDgZ3ZByNpIp2AjifgbxtbGcGpNy9yBSmPdkMSc+lO2L3AJ+lMQ6HOzkYJ5xRTk6UVotiRp+9Rn2obAP1pBjNZsoX3pKXPNJxmkAhzTalGBTKLDEA/Ol78UZ4pQKAGnrQKUj86TFACH1ozQwNGOKQxvfFOoHNKc0IA6UfhQRRQITtxSgUUooAAAetLjil/WlwaoQzvSgcU7AoAHSgBMcDilPTmlI5prDIpiHL0ooXpRVrYQ7b0OD+VG3HY/lWjD/AKlP90U+lYDJ2+x/KjZ7H8q1qKOUdzK24HIP5UwjH8J/KtiijlC5i7Sf4T+VP2kfwn8q16KXKFzH2k9j+VBU9Cp/KtiijlC5jEEfwn8qaMnorY+lbdFHIO5iAHsrflTsE/wn8q2aKOQVzG2n0OPpSYJ/hP5VtUUcgXMfBx0P5UgB/un8q2aKOULmSAf7p/KlxxjB49q1aKfKFzJAOehx9KUqc8A5rVoo5QuZLKegBz9KbgjqhrYoosBkp06EfWip77/XD/d/xopiLkP+pT/dFPpkP+pT/dFPpgFFFFABRUN35v2WUQZ80qQhGOD681UY324bEJVVOMkfMeCM8/hQOxo0VTja8aaISxhUBJYj0wQB1/H/APVRbSXPm+XMq4yzE9wM8D/PYUBYl+0qS+xXkCHDFRnB9Pf8KJLuKJYWYnEzBV47npn0qG0WS0iaB42cKzFGXHzgnP4Hmknt3vPMEqvHiPamD3PJP5gflUXdh2VyxJcLHMsRV2dlLDA7Dr/OnxSpPEskTbkYZBqlsuJ5LdpEeFvKZXZSPlY4/wADSxfaIbRoPJxIg2o0eNrD+97HuQf1ou7hZFqC4juFdoySEYocjHIpZpBFC8hBYICSB1qtBA1reYiVmgkjAJJztYcD8x/KkvI5ZHlXyzJG8WEwcbW56/Xj8qd3YLK5dByAR3qOSdY3Ccs5BYKo5wMZP6iq0cUhusyrIMEMhDDaBtxg/jmn3sIm25STcoJSWI4ZD/8AX/Ljmi7sKyuSfao/MKYfcI/M+72pDeRCGKbD7JSAp2+vT6VBGlx5xeZMsbYKzL0L85A/OiKJprBLSWJkPlBSxx8rAcY/Hmldjsi0Z1ErRnIKrvJxwB9aW3nS5hWWIkow4yMGqipO9sBPGRLOwEu0/cUf/q/Wn2kb29xPHtYwsfMVye5+8P6/iaabCyLlFFFUSFFFFAFC+/1w/wB3/Gii+/1w/wB3/GikBch/1Kf7oqC8u2tSmEVg2e5zwCemOfT8anh/1Kf7opxAJBIGRTAqDU7ckgFjjPIHHAzTf7UiXcHB3KxBC84HOD+QzV3auMbR+VG1fQflQPQpm/BW4ZEOIVHU4yxz8v8AKie6SWyuWjLoY0Jz0wcZH9Pzq5gYPA5pqRogIVeGJY98k0mBnySsGkXzCF3xEbWyACQCM+vt6YqV53W9SQt/o7HyevG71/MEVd2rjGBj6UbRjGBj6VPKx3M0yPDG+93e3kZgrg/NG2cAE+nv2qaNhL5/nSMjo5GA2Nq9j7565q4AAMADFBVSQSoJHQ4p2FcovO63iS7/APR8+UeeMnv9c8U6+keIrIDuRVJeMNhscfMPXHp71c2rjG0Y69KCoJBIBx0z2osFyoyj7akfmOA0bNjceuRz+pqOGQnzSZDw7gHzDnjtj/PSr+BnOBn1pNi5ztGfpRYLmfG02yGWGRpGWFWeIn/WA9T9aBKH8lo3YhzJ8rOVzg9PUYrRCgHIAFIVU9VB+opco7mdPKytIYnchUjbcDuCDJySO/Aq3dyA2E0iPx5ZZXU+3BzU4UA5AA/CkCKBtCjHpinYVzPaVgZFMhwDEVAbjk4Iz6n0pPtLqux3Zf3+HDfejQ9OfQnv7+1aOxcY2jHpilKqTkgE4xnHalyvuO5QuPNWZhbs7KiCQqDnkHpn/aGePam2kvnStGsjsGbzFJJ5j7Y/Hj6CtFVCjCgAe1AAHQAdqOXULmaJZIov3rvJBKfklB5Q5+6cdvQ/ga06QKAMAAD0paaVhN3KF9/rh/u/40UX3+uH+7/jRTEOS82Iq+XnAx1pft3/AEz/APHqKKAD7d/0z/8AHqPt3/TP/wAeoooAPt3/AEz/APHqPt3/AEz/APHqKKAD7d/0z/8AHqPt3/TP/wAeoooAPt3/AEz/APHqPt3/AEz/APHqKKAD7d/0z/8AHqPt3/TP/wAeoooAPt3/AEz/APHqPt3/AEz/APHqKKAD7d/0z/8AHqPt3/TP/wAeoooAPt3/AEz/APHqPt3/AEz/APHqKKAD7d/0z/8AHqPt3/TP/wAeoooAPt3/AEz/APHqPt3/AEz/APHqKKAD7d/0z/8AHqPt3/TP/wAeoooAhmk89w2NuBj1ooooA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26630" name="Picture 6" descr="Image result for &quot;in memory's kitchen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9048" y="290964"/>
            <a:ext cx="3958364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2286004" y="6386064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b="1" dirty="0">
                <a:solidFill>
                  <a:srgbClr val="FFFFFF"/>
                </a:solidFill>
              </a:rPr>
              <a:t>Lanham, </a:t>
            </a:r>
            <a:r>
              <a:rPr lang="en-US" sz="1200" b="1" dirty="0" smtClean="0">
                <a:solidFill>
                  <a:srgbClr val="FFFFFF"/>
                </a:solidFill>
              </a:rPr>
              <a:t>MD: Rowman </a:t>
            </a:r>
            <a:r>
              <a:rPr lang="en-US" sz="1200" b="1" dirty="0">
                <a:solidFill>
                  <a:srgbClr val="FFFFFF"/>
                </a:solidFill>
              </a:rPr>
              <a:t>&amp; Littlefield, 2006</a:t>
            </a:r>
            <a:endParaRPr lang="en-US" sz="1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656448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09601" y="2805712"/>
            <a:ext cx="792480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b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ecause of </a:t>
            </a:r>
          </a:p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religious beliefs . . . </a:t>
            </a: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(or don’t eat) what we do . . </a:t>
            </a: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3566200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4873" y="6342533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 smtClean="0">
                <a:solidFill>
                  <a:srgbClr val="FFFFFF"/>
                </a:solidFill>
              </a:rPr>
              <a:t>Chicago Review Press (2004)</a:t>
            </a:r>
            <a:endParaRPr lang="en-US" sz="1200" dirty="0">
              <a:solidFill>
                <a:srgbClr val="FFFFFF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5860" y="241302"/>
            <a:ext cx="4852106" cy="594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19052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11355" y="266216"/>
            <a:ext cx="3892716" cy="594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204913" y="633114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 smtClean="0">
                <a:solidFill>
                  <a:srgbClr val="FFFFFF"/>
                </a:solidFill>
                <a:latin typeface="Calibri" pitchFamily="34" charset="0"/>
              </a:rPr>
              <a:t>Madison, WI: University of Wisconsin Press, 1994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16036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75847" y="460149"/>
            <a:ext cx="3780314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 smtClean="0">
                <a:solidFill>
                  <a:srgbClr val="FFFFFF"/>
                </a:solidFill>
                <a:latin typeface="Calibri" pitchFamily="34" charset="0"/>
              </a:rPr>
              <a:t>Chicago: University of Chicago Press, 1987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920766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67657" y="2820226"/>
            <a:ext cx="7924800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b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ecause of ethical beliefs, like those relating to treatment of animals and animal welfare . . . </a:t>
            </a: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391257958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1032" name="Picture 8" descr="http://static1.squarespace.com/static/53247b52e4b00257d641f78c/53256a41e4b0fb8ebe73dcdd/550da435e4b02bbdcb50d457/1426958313667/?format=1500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042" y="351901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86000" y="655229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800" dirty="0">
                <a:solidFill>
                  <a:srgbClr val="000000"/>
                </a:solidFill>
                <a:hlinkClick r:id="rId3"/>
              </a:rPr>
              <a:t>http://www.sassna.org/news/2015/3/21/temple-grandin-coming-to-sacramento-on-april-3rd</a:t>
            </a:r>
            <a:endParaRPr lang="en-US" sz="800" dirty="0">
              <a:solidFill>
                <a:srgbClr val="00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316091" y="5900173"/>
            <a:ext cx="25022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 smtClean="0">
                <a:ln>
                  <a:solidFill>
                    <a:schemeClr val="tx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Temple </a:t>
            </a:r>
            <a:r>
              <a:rPr lang="en-US" sz="2400" b="1" dirty="0">
                <a:ln>
                  <a:solidFill>
                    <a:schemeClr val="tx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G</a:t>
            </a:r>
            <a:r>
              <a:rPr lang="en-US" sz="2400" b="1" dirty="0" smtClean="0">
                <a:ln>
                  <a:solidFill>
                    <a:schemeClr val="tx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randin</a:t>
            </a:r>
            <a:endParaRPr lang="en-US" sz="2400" dirty="0">
              <a:ln>
                <a:solidFill>
                  <a:schemeClr val="tx1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433018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050" name="Picture 2" descr="http://ecx.images-amazon.com/images/I/51NTwpL6CwL._SX388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832" y="406979"/>
            <a:ext cx="3714750" cy="475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4649" y="1284755"/>
            <a:ext cx="3171825" cy="475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9487" y="1839916"/>
            <a:ext cx="3124200" cy="475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3646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67657" y="2805712"/>
            <a:ext cx="792480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because of </a:t>
            </a:r>
          </a:p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health beliefs . . . </a:t>
            </a: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55272848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2414" y="205469"/>
            <a:ext cx="3859171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2286000" y="63200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 err="1" smtClean="0">
                <a:solidFill>
                  <a:srgbClr val="FFFFFF"/>
                </a:solidFill>
              </a:rPr>
              <a:t>Ithica</a:t>
            </a:r>
            <a:r>
              <a:rPr lang="en-US" sz="1200" dirty="0" smtClean="0">
                <a:solidFill>
                  <a:srgbClr val="FFFFFF"/>
                </a:solidFill>
              </a:rPr>
              <a:t>,, NY: </a:t>
            </a:r>
            <a:r>
              <a:rPr lang="en-US" sz="1200" dirty="0" err="1" smtClean="0">
                <a:solidFill>
                  <a:srgbClr val="FFFFFF"/>
                </a:solidFill>
              </a:rPr>
              <a:t>McBooks</a:t>
            </a:r>
            <a:r>
              <a:rPr lang="en-US" sz="1200" dirty="0" smtClean="0">
                <a:solidFill>
                  <a:srgbClr val="FFFFFF"/>
                </a:solidFill>
              </a:rPr>
              <a:t> Press, 2000</a:t>
            </a:r>
            <a:endParaRPr lang="en-US" sz="1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77301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450" y="223837"/>
            <a:ext cx="6513784" cy="6427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950" y="438150"/>
            <a:ext cx="992188" cy="476250"/>
          </a:xfrm>
          <a:prstGeom prst="rect">
            <a:avLst/>
          </a:prstGeom>
        </p:spPr>
      </p:pic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3134941" y="6545981"/>
            <a:ext cx="2868093" cy="252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800" dirty="0">
                <a:solidFill>
                  <a:srgbClr val="000000"/>
                </a:solidFill>
                <a:latin typeface="Verdana" pitchFamily="34" charset="0"/>
                <a:hlinkClick r:id="rId4"/>
              </a:rPr>
              <a:t>http://www.bbc.com/news/world-europe-37034619</a:t>
            </a:r>
            <a:endParaRPr lang="en-US" sz="800" dirty="0">
              <a:solidFill>
                <a:srgbClr val="000000"/>
              </a:solidFill>
              <a:latin typeface="Verdana" pitchFamily="34" charset="0"/>
            </a:endParaRPr>
          </a:p>
        </p:txBody>
      </p:sp>
      <p:sp>
        <p:nvSpPr>
          <p:cNvPr id="10" name="Freeform 9"/>
          <p:cNvSpPr/>
          <p:nvPr/>
        </p:nvSpPr>
        <p:spPr bwMode="auto">
          <a:xfrm>
            <a:off x="1146631" y="156900"/>
            <a:ext cx="6545943" cy="1079575"/>
          </a:xfrm>
          <a:custGeom>
            <a:avLst/>
            <a:gdLst>
              <a:gd name="connsiteX0" fmla="*/ 1741715 w 6545943"/>
              <a:gd name="connsiteY0" fmla="*/ 1132114 h 1306286"/>
              <a:gd name="connsiteX1" fmla="*/ 2046515 w 6545943"/>
              <a:gd name="connsiteY1" fmla="*/ 1175657 h 1306286"/>
              <a:gd name="connsiteX2" fmla="*/ 2104572 w 6545943"/>
              <a:gd name="connsiteY2" fmla="*/ 1190171 h 1306286"/>
              <a:gd name="connsiteX3" fmla="*/ 2249715 w 6545943"/>
              <a:gd name="connsiteY3" fmla="*/ 1204686 h 1306286"/>
              <a:gd name="connsiteX4" fmla="*/ 2569029 w 6545943"/>
              <a:gd name="connsiteY4" fmla="*/ 1248229 h 1306286"/>
              <a:gd name="connsiteX5" fmla="*/ 2670629 w 6545943"/>
              <a:gd name="connsiteY5" fmla="*/ 1262743 h 1306286"/>
              <a:gd name="connsiteX6" fmla="*/ 2728686 w 6545943"/>
              <a:gd name="connsiteY6" fmla="*/ 1277257 h 1306286"/>
              <a:gd name="connsiteX7" fmla="*/ 2830286 w 6545943"/>
              <a:gd name="connsiteY7" fmla="*/ 1291771 h 1306286"/>
              <a:gd name="connsiteX8" fmla="*/ 2917372 w 6545943"/>
              <a:gd name="connsiteY8" fmla="*/ 1306286 h 1306286"/>
              <a:gd name="connsiteX9" fmla="*/ 4151086 w 6545943"/>
              <a:gd name="connsiteY9" fmla="*/ 1291771 h 1306286"/>
              <a:gd name="connsiteX10" fmla="*/ 4238172 w 6545943"/>
              <a:gd name="connsiteY10" fmla="*/ 1277257 h 1306286"/>
              <a:gd name="connsiteX11" fmla="*/ 4339772 w 6545943"/>
              <a:gd name="connsiteY11" fmla="*/ 1262743 h 1306286"/>
              <a:gd name="connsiteX12" fmla="*/ 4992915 w 6545943"/>
              <a:gd name="connsiteY12" fmla="*/ 1233714 h 1306286"/>
              <a:gd name="connsiteX13" fmla="*/ 5138058 w 6545943"/>
              <a:gd name="connsiteY13" fmla="*/ 1219200 h 1306286"/>
              <a:gd name="connsiteX14" fmla="*/ 5210629 w 6545943"/>
              <a:gd name="connsiteY14" fmla="*/ 1204686 h 1306286"/>
              <a:gd name="connsiteX15" fmla="*/ 5428343 w 6545943"/>
              <a:gd name="connsiteY15" fmla="*/ 1175657 h 1306286"/>
              <a:gd name="connsiteX16" fmla="*/ 5471886 w 6545943"/>
              <a:gd name="connsiteY16" fmla="*/ 1161143 h 1306286"/>
              <a:gd name="connsiteX17" fmla="*/ 5558972 w 6545943"/>
              <a:gd name="connsiteY17" fmla="*/ 1146629 h 1306286"/>
              <a:gd name="connsiteX18" fmla="*/ 5617029 w 6545943"/>
              <a:gd name="connsiteY18" fmla="*/ 1132114 h 1306286"/>
              <a:gd name="connsiteX19" fmla="*/ 5762172 w 6545943"/>
              <a:gd name="connsiteY19" fmla="*/ 1117600 h 1306286"/>
              <a:gd name="connsiteX20" fmla="*/ 5805715 w 6545943"/>
              <a:gd name="connsiteY20" fmla="*/ 1088571 h 1306286"/>
              <a:gd name="connsiteX21" fmla="*/ 5892800 w 6545943"/>
              <a:gd name="connsiteY21" fmla="*/ 1059543 h 1306286"/>
              <a:gd name="connsiteX22" fmla="*/ 6023429 w 6545943"/>
              <a:gd name="connsiteY22" fmla="*/ 1001486 h 1306286"/>
              <a:gd name="connsiteX23" fmla="*/ 6066972 w 6545943"/>
              <a:gd name="connsiteY23" fmla="*/ 986971 h 1306286"/>
              <a:gd name="connsiteX24" fmla="*/ 6110515 w 6545943"/>
              <a:gd name="connsiteY24" fmla="*/ 957943 h 1306286"/>
              <a:gd name="connsiteX25" fmla="*/ 6212115 w 6545943"/>
              <a:gd name="connsiteY25" fmla="*/ 928914 h 1306286"/>
              <a:gd name="connsiteX26" fmla="*/ 6328229 w 6545943"/>
              <a:gd name="connsiteY26" fmla="*/ 870857 h 1306286"/>
              <a:gd name="connsiteX27" fmla="*/ 6386286 w 6545943"/>
              <a:gd name="connsiteY27" fmla="*/ 841829 h 1306286"/>
              <a:gd name="connsiteX28" fmla="*/ 6429829 w 6545943"/>
              <a:gd name="connsiteY28" fmla="*/ 827314 h 1306286"/>
              <a:gd name="connsiteX29" fmla="*/ 6487886 w 6545943"/>
              <a:gd name="connsiteY29" fmla="*/ 740229 h 1306286"/>
              <a:gd name="connsiteX30" fmla="*/ 6545943 w 6545943"/>
              <a:gd name="connsiteY30" fmla="*/ 653143 h 1306286"/>
              <a:gd name="connsiteX31" fmla="*/ 6516915 w 6545943"/>
              <a:gd name="connsiteY31" fmla="*/ 478971 h 1306286"/>
              <a:gd name="connsiteX32" fmla="*/ 6487886 w 6545943"/>
              <a:gd name="connsiteY32" fmla="*/ 435429 h 1306286"/>
              <a:gd name="connsiteX33" fmla="*/ 6400800 w 6545943"/>
              <a:gd name="connsiteY33" fmla="*/ 333829 h 1306286"/>
              <a:gd name="connsiteX34" fmla="*/ 6313715 w 6545943"/>
              <a:gd name="connsiteY34" fmla="*/ 275771 h 1306286"/>
              <a:gd name="connsiteX35" fmla="*/ 6212115 w 6545943"/>
              <a:gd name="connsiteY35" fmla="*/ 217714 h 1306286"/>
              <a:gd name="connsiteX36" fmla="*/ 6110515 w 6545943"/>
              <a:gd name="connsiteY36" fmla="*/ 174171 h 1306286"/>
              <a:gd name="connsiteX37" fmla="*/ 3570515 w 6545943"/>
              <a:gd name="connsiteY37" fmla="*/ 159657 h 1306286"/>
              <a:gd name="connsiteX38" fmla="*/ 2757715 w 6545943"/>
              <a:gd name="connsiteY38" fmla="*/ 130629 h 1306286"/>
              <a:gd name="connsiteX39" fmla="*/ 2641600 w 6545943"/>
              <a:gd name="connsiteY39" fmla="*/ 101600 h 1306286"/>
              <a:gd name="connsiteX40" fmla="*/ 2423886 w 6545943"/>
              <a:gd name="connsiteY40" fmla="*/ 72571 h 1306286"/>
              <a:gd name="connsiteX41" fmla="*/ 2365829 w 6545943"/>
              <a:gd name="connsiteY41" fmla="*/ 58057 h 1306286"/>
              <a:gd name="connsiteX42" fmla="*/ 2191658 w 6545943"/>
              <a:gd name="connsiteY42" fmla="*/ 29029 h 1306286"/>
              <a:gd name="connsiteX43" fmla="*/ 2133600 w 6545943"/>
              <a:gd name="connsiteY43" fmla="*/ 14514 h 1306286"/>
              <a:gd name="connsiteX44" fmla="*/ 2046515 w 6545943"/>
              <a:gd name="connsiteY44" fmla="*/ 0 h 1306286"/>
              <a:gd name="connsiteX45" fmla="*/ 841829 w 6545943"/>
              <a:gd name="connsiteY45" fmla="*/ 14514 h 1306286"/>
              <a:gd name="connsiteX46" fmla="*/ 798286 w 6545943"/>
              <a:gd name="connsiteY46" fmla="*/ 29029 h 1306286"/>
              <a:gd name="connsiteX47" fmla="*/ 696686 w 6545943"/>
              <a:gd name="connsiteY47" fmla="*/ 43543 h 1306286"/>
              <a:gd name="connsiteX48" fmla="*/ 653143 w 6545943"/>
              <a:gd name="connsiteY48" fmla="*/ 58057 h 1306286"/>
              <a:gd name="connsiteX49" fmla="*/ 595086 w 6545943"/>
              <a:gd name="connsiteY49" fmla="*/ 87086 h 1306286"/>
              <a:gd name="connsiteX50" fmla="*/ 537029 w 6545943"/>
              <a:gd name="connsiteY50" fmla="*/ 101600 h 1306286"/>
              <a:gd name="connsiteX51" fmla="*/ 391886 w 6545943"/>
              <a:gd name="connsiteY51" fmla="*/ 159657 h 1306286"/>
              <a:gd name="connsiteX52" fmla="*/ 348343 w 6545943"/>
              <a:gd name="connsiteY52" fmla="*/ 174171 h 1306286"/>
              <a:gd name="connsiteX53" fmla="*/ 304800 w 6545943"/>
              <a:gd name="connsiteY53" fmla="*/ 203200 h 1306286"/>
              <a:gd name="connsiteX54" fmla="*/ 261258 w 6545943"/>
              <a:gd name="connsiteY54" fmla="*/ 217714 h 1306286"/>
              <a:gd name="connsiteX55" fmla="*/ 232229 w 6545943"/>
              <a:gd name="connsiteY55" fmla="*/ 261257 h 1306286"/>
              <a:gd name="connsiteX56" fmla="*/ 72572 w 6545943"/>
              <a:gd name="connsiteY56" fmla="*/ 333829 h 1306286"/>
              <a:gd name="connsiteX57" fmla="*/ 14515 w 6545943"/>
              <a:gd name="connsiteY57" fmla="*/ 464457 h 1306286"/>
              <a:gd name="connsiteX58" fmla="*/ 0 w 6545943"/>
              <a:gd name="connsiteY58" fmla="*/ 508000 h 1306286"/>
              <a:gd name="connsiteX59" fmla="*/ 29029 w 6545943"/>
              <a:gd name="connsiteY59" fmla="*/ 856343 h 1306286"/>
              <a:gd name="connsiteX60" fmla="*/ 58058 w 6545943"/>
              <a:gd name="connsiteY60" fmla="*/ 899886 h 1306286"/>
              <a:gd name="connsiteX61" fmla="*/ 72572 w 6545943"/>
              <a:gd name="connsiteY61" fmla="*/ 943429 h 1306286"/>
              <a:gd name="connsiteX62" fmla="*/ 116115 w 6545943"/>
              <a:gd name="connsiteY62" fmla="*/ 986971 h 1306286"/>
              <a:gd name="connsiteX63" fmla="*/ 188686 w 6545943"/>
              <a:gd name="connsiteY63" fmla="*/ 1030514 h 1306286"/>
              <a:gd name="connsiteX64" fmla="*/ 420915 w 6545943"/>
              <a:gd name="connsiteY64" fmla="*/ 1059543 h 1306286"/>
              <a:gd name="connsiteX65" fmla="*/ 522515 w 6545943"/>
              <a:gd name="connsiteY65" fmla="*/ 1088571 h 1306286"/>
              <a:gd name="connsiteX66" fmla="*/ 566058 w 6545943"/>
              <a:gd name="connsiteY66" fmla="*/ 1103086 h 1306286"/>
              <a:gd name="connsiteX67" fmla="*/ 740229 w 6545943"/>
              <a:gd name="connsiteY67" fmla="*/ 1117600 h 1306286"/>
              <a:gd name="connsiteX68" fmla="*/ 1059543 w 6545943"/>
              <a:gd name="connsiteY68" fmla="*/ 1103086 h 1306286"/>
              <a:gd name="connsiteX69" fmla="*/ 1103086 w 6545943"/>
              <a:gd name="connsiteY69" fmla="*/ 1088571 h 1306286"/>
              <a:gd name="connsiteX70" fmla="*/ 1378858 w 6545943"/>
              <a:gd name="connsiteY70" fmla="*/ 1103086 h 1306286"/>
              <a:gd name="connsiteX71" fmla="*/ 1422400 w 6545943"/>
              <a:gd name="connsiteY71" fmla="*/ 1132114 h 1306286"/>
              <a:gd name="connsiteX72" fmla="*/ 1973943 w 6545943"/>
              <a:gd name="connsiteY72" fmla="*/ 1146629 h 1306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545943" h="1306286">
                <a:moveTo>
                  <a:pt x="1741715" y="1132114"/>
                </a:moveTo>
                <a:cubicBezTo>
                  <a:pt x="1833748" y="1142340"/>
                  <a:pt x="1959569" y="1153921"/>
                  <a:pt x="2046515" y="1175657"/>
                </a:cubicBezTo>
                <a:cubicBezTo>
                  <a:pt x="2065867" y="1180495"/>
                  <a:pt x="2084825" y="1187350"/>
                  <a:pt x="2104572" y="1190171"/>
                </a:cubicBezTo>
                <a:cubicBezTo>
                  <a:pt x="2152706" y="1197047"/>
                  <a:pt x="2201334" y="1199848"/>
                  <a:pt x="2249715" y="1204686"/>
                </a:cubicBezTo>
                <a:cubicBezTo>
                  <a:pt x="2411735" y="1245190"/>
                  <a:pt x="2204673" y="1196179"/>
                  <a:pt x="2569029" y="1248229"/>
                </a:cubicBezTo>
                <a:cubicBezTo>
                  <a:pt x="2602896" y="1253067"/>
                  <a:pt x="2636970" y="1256623"/>
                  <a:pt x="2670629" y="1262743"/>
                </a:cubicBezTo>
                <a:cubicBezTo>
                  <a:pt x="2690255" y="1266311"/>
                  <a:pt x="2709060" y="1273689"/>
                  <a:pt x="2728686" y="1277257"/>
                </a:cubicBezTo>
                <a:cubicBezTo>
                  <a:pt x="2762345" y="1283377"/>
                  <a:pt x="2796473" y="1286569"/>
                  <a:pt x="2830286" y="1291771"/>
                </a:cubicBezTo>
                <a:cubicBezTo>
                  <a:pt x="2859373" y="1296246"/>
                  <a:pt x="2888343" y="1301448"/>
                  <a:pt x="2917372" y="1306286"/>
                </a:cubicBezTo>
                <a:lnTo>
                  <a:pt x="4151086" y="1291771"/>
                </a:lnTo>
                <a:cubicBezTo>
                  <a:pt x="4180508" y="1291124"/>
                  <a:pt x="4209085" y="1281732"/>
                  <a:pt x="4238172" y="1277257"/>
                </a:cubicBezTo>
                <a:cubicBezTo>
                  <a:pt x="4271985" y="1272055"/>
                  <a:pt x="4305702" y="1265840"/>
                  <a:pt x="4339772" y="1262743"/>
                </a:cubicBezTo>
                <a:cubicBezTo>
                  <a:pt x="4549702" y="1243659"/>
                  <a:pt x="4789660" y="1240489"/>
                  <a:pt x="4992915" y="1233714"/>
                </a:cubicBezTo>
                <a:cubicBezTo>
                  <a:pt x="5041296" y="1228876"/>
                  <a:pt x="5089862" y="1225626"/>
                  <a:pt x="5138058" y="1219200"/>
                </a:cubicBezTo>
                <a:cubicBezTo>
                  <a:pt x="5162511" y="1215940"/>
                  <a:pt x="5186208" y="1208175"/>
                  <a:pt x="5210629" y="1204686"/>
                </a:cubicBezTo>
                <a:cubicBezTo>
                  <a:pt x="5298665" y="1192109"/>
                  <a:pt x="5346301" y="1193888"/>
                  <a:pt x="5428343" y="1175657"/>
                </a:cubicBezTo>
                <a:cubicBezTo>
                  <a:pt x="5443278" y="1172338"/>
                  <a:pt x="5456951" y="1164462"/>
                  <a:pt x="5471886" y="1161143"/>
                </a:cubicBezTo>
                <a:cubicBezTo>
                  <a:pt x="5500614" y="1154759"/>
                  <a:pt x="5530114" y="1152401"/>
                  <a:pt x="5558972" y="1146629"/>
                </a:cubicBezTo>
                <a:cubicBezTo>
                  <a:pt x="5578533" y="1142717"/>
                  <a:pt x="5597282" y="1134935"/>
                  <a:pt x="5617029" y="1132114"/>
                </a:cubicBezTo>
                <a:cubicBezTo>
                  <a:pt x="5665163" y="1125238"/>
                  <a:pt x="5713791" y="1122438"/>
                  <a:pt x="5762172" y="1117600"/>
                </a:cubicBezTo>
                <a:cubicBezTo>
                  <a:pt x="5776686" y="1107924"/>
                  <a:pt x="5789774" y="1095656"/>
                  <a:pt x="5805715" y="1088571"/>
                </a:cubicBezTo>
                <a:cubicBezTo>
                  <a:pt x="5833676" y="1076144"/>
                  <a:pt x="5892800" y="1059543"/>
                  <a:pt x="5892800" y="1059543"/>
                </a:cubicBezTo>
                <a:cubicBezTo>
                  <a:pt x="5961804" y="1013540"/>
                  <a:pt x="5919792" y="1036032"/>
                  <a:pt x="6023429" y="1001486"/>
                </a:cubicBezTo>
                <a:cubicBezTo>
                  <a:pt x="6037943" y="996648"/>
                  <a:pt x="6054242" y="995458"/>
                  <a:pt x="6066972" y="986971"/>
                </a:cubicBezTo>
                <a:cubicBezTo>
                  <a:pt x="6081486" y="977295"/>
                  <a:pt x="6094913" y="965744"/>
                  <a:pt x="6110515" y="957943"/>
                </a:cubicBezTo>
                <a:cubicBezTo>
                  <a:pt x="6159865" y="933269"/>
                  <a:pt x="6156318" y="952163"/>
                  <a:pt x="6212115" y="928914"/>
                </a:cubicBezTo>
                <a:cubicBezTo>
                  <a:pt x="6252059" y="912270"/>
                  <a:pt x="6289524" y="890209"/>
                  <a:pt x="6328229" y="870857"/>
                </a:cubicBezTo>
                <a:cubicBezTo>
                  <a:pt x="6347581" y="861181"/>
                  <a:pt x="6365760" y="848671"/>
                  <a:pt x="6386286" y="841829"/>
                </a:cubicBezTo>
                <a:lnTo>
                  <a:pt x="6429829" y="827314"/>
                </a:lnTo>
                <a:cubicBezTo>
                  <a:pt x="6526463" y="730680"/>
                  <a:pt x="6435374" y="834751"/>
                  <a:pt x="6487886" y="740229"/>
                </a:cubicBezTo>
                <a:cubicBezTo>
                  <a:pt x="6504829" y="709731"/>
                  <a:pt x="6545943" y="653143"/>
                  <a:pt x="6545943" y="653143"/>
                </a:cubicBezTo>
                <a:cubicBezTo>
                  <a:pt x="6542743" y="627544"/>
                  <a:pt x="6533837" y="518456"/>
                  <a:pt x="6516915" y="478971"/>
                </a:cubicBezTo>
                <a:cubicBezTo>
                  <a:pt x="6510044" y="462938"/>
                  <a:pt x="6498025" y="449624"/>
                  <a:pt x="6487886" y="435429"/>
                </a:cubicBezTo>
                <a:cubicBezTo>
                  <a:pt x="6463535" y="401338"/>
                  <a:pt x="6434714" y="360207"/>
                  <a:pt x="6400800" y="333829"/>
                </a:cubicBezTo>
                <a:cubicBezTo>
                  <a:pt x="6373261" y="312410"/>
                  <a:pt x="6338385" y="300440"/>
                  <a:pt x="6313715" y="275771"/>
                </a:cubicBezTo>
                <a:cubicBezTo>
                  <a:pt x="6256066" y="218124"/>
                  <a:pt x="6290085" y="237208"/>
                  <a:pt x="6212115" y="217714"/>
                </a:cubicBezTo>
                <a:cubicBezTo>
                  <a:pt x="6175865" y="193548"/>
                  <a:pt x="6158174" y="174704"/>
                  <a:pt x="6110515" y="174171"/>
                </a:cubicBezTo>
                <a:lnTo>
                  <a:pt x="3570515" y="159657"/>
                </a:lnTo>
                <a:cubicBezTo>
                  <a:pt x="3217281" y="109196"/>
                  <a:pt x="3620263" y="162576"/>
                  <a:pt x="2757715" y="130629"/>
                </a:cubicBezTo>
                <a:cubicBezTo>
                  <a:pt x="2641450" y="126323"/>
                  <a:pt x="2726340" y="115723"/>
                  <a:pt x="2641600" y="101600"/>
                </a:cubicBezTo>
                <a:cubicBezTo>
                  <a:pt x="2409226" y="62872"/>
                  <a:pt x="2602885" y="108371"/>
                  <a:pt x="2423886" y="72571"/>
                </a:cubicBezTo>
                <a:cubicBezTo>
                  <a:pt x="2404325" y="68659"/>
                  <a:pt x="2385302" y="62384"/>
                  <a:pt x="2365829" y="58057"/>
                </a:cubicBezTo>
                <a:cubicBezTo>
                  <a:pt x="2230431" y="27969"/>
                  <a:pt x="2358284" y="59325"/>
                  <a:pt x="2191658" y="29029"/>
                </a:cubicBezTo>
                <a:cubicBezTo>
                  <a:pt x="2172031" y="25461"/>
                  <a:pt x="2153161" y="18426"/>
                  <a:pt x="2133600" y="14514"/>
                </a:cubicBezTo>
                <a:cubicBezTo>
                  <a:pt x="2104743" y="8742"/>
                  <a:pt x="2075543" y="4838"/>
                  <a:pt x="2046515" y="0"/>
                </a:cubicBezTo>
                <a:lnTo>
                  <a:pt x="841829" y="14514"/>
                </a:lnTo>
                <a:cubicBezTo>
                  <a:pt x="826534" y="14870"/>
                  <a:pt x="813288" y="26028"/>
                  <a:pt x="798286" y="29029"/>
                </a:cubicBezTo>
                <a:cubicBezTo>
                  <a:pt x="764740" y="35738"/>
                  <a:pt x="730553" y="38705"/>
                  <a:pt x="696686" y="43543"/>
                </a:cubicBezTo>
                <a:cubicBezTo>
                  <a:pt x="682172" y="48381"/>
                  <a:pt x="667205" y="52030"/>
                  <a:pt x="653143" y="58057"/>
                </a:cubicBezTo>
                <a:cubicBezTo>
                  <a:pt x="633256" y="66580"/>
                  <a:pt x="615345" y="79489"/>
                  <a:pt x="595086" y="87086"/>
                </a:cubicBezTo>
                <a:cubicBezTo>
                  <a:pt x="576408" y="94090"/>
                  <a:pt x="556381" y="96762"/>
                  <a:pt x="537029" y="101600"/>
                </a:cubicBezTo>
                <a:cubicBezTo>
                  <a:pt x="451604" y="144313"/>
                  <a:pt x="499498" y="123787"/>
                  <a:pt x="391886" y="159657"/>
                </a:cubicBezTo>
                <a:lnTo>
                  <a:pt x="348343" y="174171"/>
                </a:lnTo>
                <a:cubicBezTo>
                  <a:pt x="333829" y="183847"/>
                  <a:pt x="320402" y="195399"/>
                  <a:pt x="304800" y="203200"/>
                </a:cubicBezTo>
                <a:cubicBezTo>
                  <a:pt x="291116" y="210042"/>
                  <a:pt x="273205" y="208157"/>
                  <a:pt x="261258" y="217714"/>
                </a:cubicBezTo>
                <a:cubicBezTo>
                  <a:pt x="247636" y="228611"/>
                  <a:pt x="246520" y="251253"/>
                  <a:pt x="232229" y="261257"/>
                </a:cubicBezTo>
                <a:cubicBezTo>
                  <a:pt x="173233" y="302554"/>
                  <a:pt x="132135" y="313974"/>
                  <a:pt x="72572" y="333829"/>
                </a:cubicBezTo>
                <a:cubicBezTo>
                  <a:pt x="26569" y="402832"/>
                  <a:pt x="49061" y="360820"/>
                  <a:pt x="14515" y="464457"/>
                </a:cubicBezTo>
                <a:lnTo>
                  <a:pt x="0" y="508000"/>
                </a:lnTo>
                <a:cubicBezTo>
                  <a:pt x="86" y="509369"/>
                  <a:pt x="13375" y="798946"/>
                  <a:pt x="29029" y="856343"/>
                </a:cubicBezTo>
                <a:cubicBezTo>
                  <a:pt x="33619" y="873172"/>
                  <a:pt x="48382" y="885372"/>
                  <a:pt x="58058" y="899886"/>
                </a:cubicBezTo>
                <a:cubicBezTo>
                  <a:pt x="62896" y="914400"/>
                  <a:pt x="64085" y="930699"/>
                  <a:pt x="72572" y="943429"/>
                </a:cubicBezTo>
                <a:cubicBezTo>
                  <a:pt x="83958" y="960508"/>
                  <a:pt x="99694" y="974655"/>
                  <a:pt x="116115" y="986971"/>
                </a:cubicBezTo>
                <a:cubicBezTo>
                  <a:pt x="138684" y="1003897"/>
                  <a:pt x="162174" y="1020873"/>
                  <a:pt x="188686" y="1030514"/>
                </a:cubicBezTo>
                <a:cubicBezTo>
                  <a:pt x="222840" y="1042934"/>
                  <a:pt x="413183" y="1058770"/>
                  <a:pt x="420915" y="1059543"/>
                </a:cubicBezTo>
                <a:cubicBezTo>
                  <a:pt x="525337" y="1094349"/>
                  <a:pt x="394914" y="1052113"/>
                  <a:pt x="522515" y="1088571"/>
                </a:cubicBezTo>
                <a:cubicBezTo>
                  <a:pt x="537226" y="1092774"/>
                  <a:pt x="550893" y="1101064"/>
                  <a:pt x="566058" y="1103086"/>
                </a:cubicBezTo>
                <a:cubicBezTo>
                  <a:pt x="623805" y="1110786"/>
                  <a:pt x="682172" y="1112762"/>
                  <a:pt x="740229" y="1117600"/>
                </a:cubicBezTo>
                <a:cubicBezTo>
                  <a:pt x="846667" y="1112762"/>
                  <a:pt x="953334" y="1111583"/>
                  <a:pt x="1059543" y="1103086"/>
                </a:cubicBezTo>
                <a:cubicBezTo>
                  <a:pt x="1074794" y="1101866"/>
                  <a:pt x="1087786" y="1088571"/>
                  <a:pt x="1103086" y="1088571"/>
                </a:cubicBezTo>
                <a:cubicBezTo>
                  <a:pt x="1195137" y="1088571"/>
                  <a:pt x="1286934" y="1098248"/>
                  <a:pt x="1378858" y="1103086"/>
                </a:cubicBezTo>
                <a:cubicBezTo>
                  <a:pt x="1393372" y="1112762"/>
                  <a:pt x="1405008" y="1130776"/>
                  <a:pt x="1422400" y="1132114"/>
                </a:cubicBezTo>
                <a:cubicBezTo>
                  <a:pt x="1614587" y="1146898"/>
                  <a:pt x="1789557" y="1146629"/>
                  <a:pt x="1973943" y="1146629"/>
                </a:cubicBezTo>
              </a:path>
            </a:pathLst>
          </a:cu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en-US" sz="6600" b="0" i="1" u="none" strike="noStrike" cap="none" normalizeH="0" baseline="0" smtClean="0">
              <a:ln>
                <a:noFill/>
              </a:ln>
              <a:solidFill>
                <a:srgbClr val="FF0000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147744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09601" y="4213570"/>
            <a:ext cx="792480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or special needs </a:t>
            </a:r>
          </a:p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related to health </a:t>
            </a:r>
          </a:p>
          <a:p>
            <a:pPr algn="ctr"/>
            <a:r>
              <a:rPr lang="en-US" sz="2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(like food </a:t>
            </a:r>
            <a:r>
              <a:rPr lang="en-US" sz="2800" dirty="0" err="1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alergies</a:t>
            </a:r>
            <a:r>
              <a:rPr lang="en-US" sz="28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) </a:t>
            </a:r>
            <a:r>
              <a:rPr lang="en-US" sz="4000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. . . </a:t>
            </a: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  <p:sp>
        <p:nvSpPr>
          <p:cNvPr id="7" name="Rectangle 6"/>
          <p:cNvSpPr/>
          <p:nvPr/>
        </p:nvSpPr>
        <p:spPr>
          <a:xfrm>
            <a:off x="624115" y="2805712"/>
            <a:ext cx="792480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because of </a:t>
            </a:r>
          </a:p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health beliefs . . . </a:t>
            </a:r>
          </a:p>
        </p:txBody>
      </p:sp>
    </p:spTree>
    <p:extLst>
      <p:ext uri="{BB962C8B-B14F-4D97-AF65-F5344CB8AC3E}">
        <p14:creationId xmlns:p14="http://schemas.microsoft.com/office/powerpoint/2010/main" val="23279739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86000" y="63200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</a:rPr>
              <a:t>Baltimore, </a:t>
            </a:r>
            <a:r>
              <a:rPr lang="en-US" sz="1200" dirty="0" smtClean="0">
                <a:solidFill>
                  <a:srgbClr val="FFFFFF"/>
                </a:solidFill>
              </a:rPr>
              <a:t>MD: Johns </a:t>
            </a:r>
            <a:r>
              <a:rPr lang="en-US" sz="1200" dirty="0">
                <a:solidFill>
                  <a:srgbClr val="FFFFFF"/>
                </a:solidFill>
              </a:rPr>
              <a:t>Hopkins University </a:t>
            </a:r>
            <a:r>
              <a:rPr lang="en-US" sz="1200" dirty="0" smtClean="0">
                <a:solidFill>
                  <a:srgbClr val="FFFFFF"/>
                </a:solidFill>
              </a:rPr>
              <a:t>Press, 2007 </a:t>
            </a:r>
            <a:endParaRPr lang="en-US" sz="1200" dirty="0">
              <a:solidFill>
                <a:srgbClr val="FFFFFF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9695" y="210700"/>
            <a:ext cx="3966370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67072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67657" y="2588002"/>
            <a:ext cx="7924800" cy="19981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b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ecause </a:t>
            </a:r>
          </a:p>
          <a:p>
            <a:pPr algn="ctr">
              <a:lnSpc>
                <a:spcPct val="150000"/>
              </a:lnSpc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like the special taste . . . </a:t>
            </a: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41171362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2"/>
          <p:cNvSpPr txBox="1">
            <a:spLocks noChangeArrowheads="1"/>
          </p:cNvSpPr>
          <p:nvPr/>
        </p:nvSpPr>
        <p:spPr bwMode="auto">
          <a:xfrm>
            <a:off x="2139968" y="6553230"/>
            <a:ext cx="4946867" cy="27699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200">
                <a:solidFill>
                  <a:srgbClr val="FFFFFF"/>
                </a:solidFill>
                <a:latin typeface="Verdana" pitchFamily="34" charset="0"/>
                <a:hlinkClick r:id="rId3"/>
              </a:rPr>
              <a:t>www.sciencedaily.com/releases/2008/07/080721152000.htm</a:t>
            </a:r>
            <a:endParaRPr lang="en-US" sz="1200">
              <a:solidFill>
                <a:srgbClr val="FFFFFF"/>
              </a:solidFill>
              <a:latin typeface="Verdan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886" y="1320802"/>
            <a:ext cx="731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85369" y="29028"/>
            <a:ext cx="7315200" cy="6699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5922192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95087" y="1895788"/>
            <a:ext cx="792480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because we like the special taste . . . </a:t>
            </a:r>
          </a:p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although in modern-day </a:t>
            </a:r>
          </a:p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food production in </a:t>
            </a:r>
          </a:p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the United States </a:t>
            </a:r>
          </a:p>
          <a:p>
            <a:pPr algn="ctr"/>
            <a:r>
              <a:rPr lang="en-US" sz="44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taste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 has not been a great concern . . .</a:t>
            </a: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19616768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  <p:sp>
        <p:nvSpPr>
          <p:cNvPr id="7" name="Rectangle 6"/>
          <p:cNvSpPr/>
          <p:nvPr/>
        </p:nvSpPr>
        <p:spPr>
          <a:xfrm>
            <a:off x="886651" y="2588002"/>
            <a:ext cx="7358743" cy="9825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for money . . .</a:t>
            </a:r>
          </a:p>
        </p:txBody>
      </p:sp>
    </p:spTree>
    <p:extLst>
      <p:ext uri="{BB962C8B-B14F-4D97-AF65-F5344CB8AC3E}">
        <p14:creationId xmlns:p14="http://schemas.microsoft.com/office/powerpoint/2010/main" val="35477254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  <p:sp>
        <p:nvSpPr>
          <p:cNvPr id="7" name="Rectangle 6"/>
          <p:cNvSpPr/>
          <p:nvPr/>
        </p:nvSpPr>
        <p:spPr>
          <a:xfrm>
            <a:off x="886651" y="2588002"/>
            <a:ext cx="7358743" cy="19981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for money . . .</a:t>
            </a:r>
          </a:p>
          <a:p>
            <a:pPr algn="ctr">
              <a:lnSpc>
                <a:spcPct val="150000"/>
              </a:lnSpc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and fame . . .</a:t>
            </a:r>
          </a:p>
        </p:txBody>
      </p:sp>
    </p:spTree>
    <p:extLst>
      <p:ext uri="{BB962C8B-B14F-4D97-AF65-F5344CB8AC3E}">
        <p14:creationId xmlns:p14="http://schemas.microsoft.com/office/powerpoint/2010/main" val="24508757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3" name="AutoShape 2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rYoozEhKKSVHan+VH/wA80/75FEP+pT/dFPoAZ5Uf/PNP++RR5Uf/ADzT/vkU+igBnlR/880/75FHlR/880/75FPooAZ5Uf8AzzT/AL5FHlR/880/75FPooAZ5Uf/ADzT/vkUeVH/AM80/wC+RT6KAGeVH/zzT/vkUeVH/wA80/75FPooAZ5Uf/PNP++RR5Uf/PNP++RT6KAGeVH/AM80/wC+RR5Uf/PNP++RT6KAGeVH/wA80/75FHlR/wDPNP8AvkU+igBnlR/880/75FHlR/8APNP++RT6KAGeVH/zzT/vkUeVH/zzT/vkU+igBnlR/wDPNP8AvkUeVH/zzT/vkU+igDPvFCygKAo29qKW+/1w/wB3/GikBch/1Kf7oqrql3PY2j3EMCTLGCzqX2nHtwc1ah/1Kf7oqnrv/IFvf+uLfypjW4aVez39qtzLbpDHIMoBJuY/XgVfrM0MsugWpRd7CLIXOMn0qDT9YvL83Ma2ISaGQphpPkTH95u5znoKQ2tXY2qKy9N1Kea9uLG+iSO5hAbMZJV1PcZ/CtSmJqxQ1e/l02za6SBZkTG9S+08kAY4OetO0nUU1SxS5jXYSSGTOdpHb/PrUWvn/iXqn9+eJf8Ax9azrX/iT+JpbU/La348yL0D9x/P/wAdpFJJx8zo6xtN1xtUvp4La3XyYTzK0v3hnggY/rU+tTP5MdlAxWe8by1I6qv8bfgP1IrP0xEt/Fl/BGoSMQJtUdgAooBJWZ0VFUry+EFxDaxBWuJskBjhVUdWP+eTVZdUkg1OOyvhFicEwzRHhiOqkHofxpk2ZrUVjtq9wmsmxeyYDyy6FWDM4zgH0UdeppJtVvLK/givrWPyLglY2hcswb0OQKA5WbNFY2oapfadsuZrSIWRcK+JCZFB7njH4Amr+oX8OnWpnm3EZCqqjLOx6Ae9AWZaorLnudVgtzcta27qo3PAjneB7NjBPtipV1L7TpYvdPha53DKx7gh9wc9MUBYv0VgW2u3t3ZQ3Npp32jLETBZNu3ngDPU4wT9fysXGp3dvq0Fi9vCFuMmOUyHBx1GMdf8RSHys16ydWvr+xuIHgto5bMlRM5PzAlgAAM+47GptSvLq1kt0toI5jO/lgM5Ug4Jz0PAAqa4hiPl3V1k/Z1L7QTtBxy2O564zTEi1RWTb6hezx2t1HBE9rcMBtViXjU9GPb6jtWtQDVihff64f7v+NFF9/rh/u/40UhFyH/Up/uiqWvEDRL0kgDyW6/SrsP+pT/dFR3Nnb3e0XMEcwU5UOoIFMa3Knh4g6HZkEEeWOlVPDbA3Or4IP8Apj/zrUisLSBZFhtoo1kGHVVADfWiDT7O1ffb20UTYxlEAOPwpDvuZdoQ3jC+IP3LdVP6Gt2qcelWEUgkjs4VcHIYIAc/WrlMTdzL10r5dkjMBvvIgM9+c/0qPxNYtd6b5sGRcWp82Mjrx1H9fqBV6402yupPMubWKV8Yy6g1PHGkUapGAqKMADsKQ07WMjQ5X1SVtWlTYCghhX0A5c/i3H/Aarqyp43cbhmS26e/H9BW9HDHFEIoo1SMDAVRgAVVGj6cDkWUAbOc7BnP1oHzLUy9QMFt4oilv0Q21xb+UjyAFVYHPOen/wBetUpp8E0SLDAJZDmMJGNx9+B0HrU9zawXcJhuYlljP8LDNR2WnWmnqVs4EiDdSOp+pPNMTdzNcj/hM4xkZ+xH/wBCNJr7AajowJAJuen5VonSrAymU2kRlLbt+35s/WmXlppbSmW9itvMb+KXGf1pDT1Kni5gNAmBOMsg/wDHhUXigPFBY3ioXjtZ1kkA9PX/AD61qSWVleJG0kEU6KuELAMMe1TQW8NvF5UMapH/AHQOKBKVgFxCbb7SJV8nbv35429c1jeGIjFo88pXy4ppXljB4wmAB/Kr40bT1JxaoFzu8vJ2Z9dvT9KtT28VzEYp41kjPVWHBphe2hmeEznw9a/8D/8AQzT/ABDZPd6cWgyLm3YTREdcjt/n2q5b6faWr77e3jiP+wMUzUdSg06HfMwMjcRxD70jegH5fnSC/vXRT0q6XV511BRiOKIRqCOjnBf8vlGfrWrK6xxO8n3FUluM8d6g020+xWMUBC7gMvt6bjyce2SaskBgQeQetMT3OakgfQ5oLvTZi9hcyKrW5OQN3Qp/n8+3TVUh0yzgdGjhA8v7gJJCfQHgfhVugG7lC+/1w/3f8aKL7/XD/d/xopCLkP8AqU/3RTJ7aK4x5oJx0wxH8qfD/qU/3RT6NwOYtYXk1drV55jEjNn5zkgdBXRRwRxReUgIT0LE/rWHY/8AIxzf7z1oaheS7xZ2GGun6t2iHqawpWSb8zepdtLyKDWv2rVXt7OaWK3hAErByfm9Bnv/AIVrwWUFuwaMPuAxlnY/zNFjZx2NssMeTjlmPVm7k1ZrSMEtTOUr6LYgvLcXdrJAXZA4xuXqKj06yFhaiASNJgk5PHX0FNvtShscCRZGYjICrx+fSnadeG+tzMY/L+YqBnNO8ebzFaXL5FukBBGQQR7VS1S9aztyY0ZpGHynb8q+5NUNP1E2thFF9kuptoOXRMhuSeDQ5pOw1BtXN2imROZIkcoyFhna3UfWqo1DzndbKFrjYcM4IVAfTJ6n6VV0iUmy7WRr1rB9iluPKXzsr8+OeoH8qkg1hWvBaXMD28xOACcgn607Xv8AkFS/Vf5is5tSgy4pxmifTP8AkHW3/XMVarLtL5IrGCKJHuJljGUiGdvHc9BSRa0PtS291bSW7McAsc9elNTikricG2zVopKrTXqpcC3iRppyMlF6KPVj2q27EJXLVRSW0M0scssSPJEcozLkr9Kpzao1nKi3tuYo3OBKjblz79CKuTTxwQmaRvkAzkAn+VJSTG00S0Vm22swXMsgVSkSJuMjkAdaJ9VdIzLDZTSQjkyH5Rj1A64/ClzxtcfJK9jSoqvZXkV9biaLOM4IPUH0qxVJ31QmraMoX3+uH+7/AI0UX3+uH+7/AI0UCLkP+pT/AHRT6ZD/AKlP90U+mBzdtGJdfnjLMoLPyjFT+YpLm2udFn+0Wzl4WPzE/wAm/wAadYuv/CRSHcMMzgH1roXVXUo4DKwwQe4rmhBST73OicuVrtYgsbyO+gEkfB6Mp6qas1zNzFJol+ssB3RP0UnqO6n+hroLa5iuoVlhbcp/MH0NawnfR7mc4W1Ww2+A+w3GRn9238qpeHf+Qb/wM1c1BgthcFiAPLbr9Kp+HSDpuM8hzn2pP+IvQF/DZPrP/ILuPoP5ijRf+QVb/Q/zNLrALaXcYGSFz+RqHRriIaShMigQg78n7vOeaP8Al58g/wCXfzG+ILh4rERRkhpm25HYd/8AD8a0LaBLW3jgjACouOKy9cT7XpkdzCGIQh+Rg7T3x+VXdOvo722VlYeYBh17g0J++7g17iLLRRs6uyKXX7rEcj6GqOvf8gqX6r/MVakukS4S3XLyvyVX+Ff7x9BVTXyBpUmTgkqB78inP4WKHxIn0tQum2+0AZQE49azvE6jyIHx8wcgH2x/9atHTCDptsQc/uxWd4mceTAmeS5P4Y/+vUz/AIRUP4hsu4SJnboq5NYujLdywS3MUkQaaQly6kk/r0rbZQ6FD0IwawNIuxp081jdnYA2VY9M/wCB4pz0krhHWLsX7qyvLyBoZpbfa2DkRnI+nNWdPt5LW0SCWQSFOFYDHHYVJLcwwRGWWVEQdyaWCUzRBzG0e7oGGDj3HaqSV7kNu1jFsYo5Nfu96K2wllyOhyOa3cZGDWHprKdfvcEHO7H5itwkKCScADJNTS2ZVTdGL4c4N4o4UOMD8626xPDZDJdOP4nH+f1rbopfAgq/Gyhff64f7v8AjRRff64f7v8AjRWhmXIf9Sn+6KZcW0dyAJd5Azwrsv8AI80+H/Up/uin0bgUP7GsMDFvjHTDtx+tW4YVgTYm7Gc/MxY/makooUUtkNtvcpSaVZyuXljZ2PdpGP8AXikTSLKMkxxMhPUrKwz+Rq9RS5Y9h8z2uVbjT7e6IM6s+Og8xsflnFNh0y1t5RJDGyN7SNg/UZ5q5RRyq97Cu7WEIyMHkVnjQ7ATCTyicHIQsdufpWjRTcU9wTa2EIz1rOk0OyeTeqPGf9hiBWlRScU9wTa2ILW0gs0KW8YQHknqT9T3qO4061uZPMnRnb3dsD6DOKt0U7K1gu73K1tYwWhP2dWQHtvYj8icVE+kWUjl5Imdj1LSMf61eopcq2sHM97kFvax2qlYdwB7M5bH0yeKbd2FvegefHuYdGBwR+NWaKdlawXd7lC10eztZBIkW6QdGc5x9KtzQrPGY5N209drFT+YqSihRSVkDbbuygujWKEFISpHQrIwI/HNT3FnDdRrHMGZB23sM/XB5/GrFJmlypdA5m+pTj0qzibdFGyH/ZkYZ/WrtMjkSQMUYMFYqceo6in00ktgbb3KF9/rh/u/40UX3+uH+7/jRQIuQ/6lP90Vm6yLhprMwRPIkL+e+0kcKQMDHUkE8e1Qtf3KMUQDCnAoGo3eecY/CodSKK5WXdRZo57GXZIyJMS/loWIBRhyBzjJFUXgmM+s+SjLcyKfJfyiDjYvSTp17diDTvt9zn7w/IUG/uv7w/IUe0QcrK86TyacI9PspIVSdpEQ7kGFGRwRkZbHGMHBq5FEG1aVpraV3kb5JdpCrF5Y+Unp97Py+pz71F/aNySQGGR16U06pOOPNTI4xxR7RBysu6Lbvb2bCYyGQyMCZOpVTtX/AMdVfr171mnT5zpiIsMZmlumdg8PBHzY8zn5u3PuKd/a0+8L5q7m+6Mdf0p51G6BxuGfw/wo9og5WIYJTPYkRXDERweS8gO6PDEy7j2JXAOevSmWFtdrq0bSxyiFJZWUnOPn3Zz/AN8j/vqpP7RujwGH6f4UHUbvsw/T/Cj2iDlZdmtlbWre48gErBIPM29Dlcc+uC35msZbW8GlbLhHc7bbgwMwCjqCuctjv61c/tG6/vfy/wAKT+07rOMj9P8ACj2kQ5WaF4pOksbaM7o4xJFGEK8rhlXb1HIAxWVHZzRWTJewy3EcdwqyKAXMsYXg47/Mc/hUn9p3een6j/Cl/tO77A/p/hS9rEOVlW/sr50iyszM1nHFLgkncNzk57nKgf8AAquTQsZ9axCxlkiIjYQHcw8tRgSdDz/D6imjUbv1H6f4Uf2ldY4IP1x/hT9og5WW9Dgnt4rqK4DZSfajN/GgRQp/Ifnms2O0uXs7mPyXVn8pZd0ZIkk8w72x/EMEZPccdqnOo3nqv5j/AApRqF2f4h+n+FHtEHKzQvrZW0ee3WJGxAVVFTAyBxgduelUkt1i1azzb4iS3CpiAsEbJ6EcIf50z+0Lr+8P0/wo/tG7/vD9P8KPaIOVlVLK5j07UVaFt0uGAWM/MPMbOR/E2OvqNoq7LFDLcaXH9kIjizIHW2ZQrDgLjGUBJ3c/3aZ/aN3nlh+n+FH9o3fZh+n+FHtEHKyrqlleTWR8hJBLGbplAB+YNJjH4qSR+FdPWF/aF5/eX8v/AK1Av7vu4/T/AAp86DlZevv9cP8Ad/xoqtBNJcoXnxuBwMelFUtdSStIP3jfU0mOKfIMufTJpuOKwe5oJSHqKcKAM1NgI4hieY/T+VZck7QXUipC8wf5hgd+cjNa6r87nuaBKoXGf0oGZMTO+o26qjYQbpD0A4I/nWl96XPoDUhdD1I+tNBzcbcHlcg9uP8A9dIBkQPlqT97AzT8U4LgAClxTsBGwpNozUhGMUYpWAb0NJjHtTsYoI5X60ANJAIBPXik4zjPIqvdkBlzn/XDkH2pjXqfbUt2SQSyEbSSoHX60asC3uUgEcg9PelDAqD2NUIbsSDbDGrmPsZOR29KvOAUix0yKLAPpMZNPx8tIBTAaBS4pwAxS44osFxmKCKfikxTET2n+rP+9RS2wxGfrRXRHYh7kbj5z9aYq8+1Pc/O31pAOc1g9ykNxyR2pMEVJikK5oGNQ5Lc96XAHQAfhSIMZ9zSnmkAmB1wB+FL6jFJRjIOOeKAI3cxqmELEnHH8PuabBI7NJHIBvjwdyjAYGnTMqx/OVAPAycc1HvlLSBxtdFBGP4h/kUgJyKQ9KVSHVGHRhnFB9+tMBtLj5h7ml70H7y/WlYZVux80a4BzJnnvgVQDxSa9GjBxc8EAYKjGTz/AJ9K0bk5lhA5/eH+Rqi8Vumvwy/aAlwRjyih+ccjr0z/AIURWomMtY7a0t0m2yKrEAys3fI/TNaoUiOIdelZizW2p2BtYCxEQXdxjGD/APWrUHEcXHYD9KfqA8dD70g6e1L/AAigjFAAKXtQBS0AFGMUtBxTAmg+4frRRB9w/Wit47EPchcgSHJ7mnDpTGUrKxySGbP0pip5q5LEL2U1i9yh7yLHjIJJ7AU5SGAZTkGosHyipYErkcj+tKNgXKDp6daQxWkjjlEbOPMYZVO5/wAKrxXZdC0gCd8kbVH506BZGOHlRnIBdQvK56DP6fhUX2jZIyXSYkXoVG7jFAD5JbVWVXukjduV+cc/gar3ateq0CgjZkFclDuFSNBayRiO5UOzk7ZM5IB77j0qGAtHthLbnIDMHG4gdsn1PX8aQCurS2kD3Ac3MOVAxu3547deB1ptrIGf7LcExXAJ2xsuDjsA3QirU0hOzfI8bfdIiGSSemM9OlZuvyIEtFiD+YwIiJOGzkYzn3ppXA2kBWNF7qMUHrSQpLHDGtwd02PmYdzSk+tJgJ1NKB8wpsjrEm9zgdPxpQXO1htK+xqRlK5bN3Bt3Yjcs3ynp7etV5bYzarHe7f3aYAJBB79vyrUkuUgjaWdhHEp5brVO11GW7V7lgsVmG2xjGXf3qlfcRBaW8duXMS5LAb9oJJPNajK3lx5HPf8qq3upfZbdZY4xK0jeWi9Bu96jso77YZLydmmJOUz8q+nSl5gXwfQdBQGz2pgcty+FA7dyaUlAA2dpPb1pgPJAGSeKasqs23BHv2qCUSmPemAUGdnrUluwliVgCOM47E0AT0hFLj0oIpgTW/3D9aKIPuH60VvHYh7kUhO449aaPmwwzx0GOtRySjzmjYbTk4znB/GkMxBIBUMOxNYN6lIkVW2kE/e60IqxOF7NnGfXvSB/lzxu+tNkkAUmIjcuNz4yQPYUwKc7agmoSfZdn2cjA3dFfH3j61XtFmurdmlG+4zubB6HHAHp0rQS2dombeySSfeOQcD0x9KbHHJHujUBQhG3aevuaGBDpsUkcMiXGfNDFnL9QMYH9anEa/aWkB+aXDAn6YqJ7yRTungklgBIEirgj3+lMmntpW8n7QyvKhUYPKjHJ5HH5VNrjKsU7SrcXAcrbQ7gjL1cjBz9M4xVa6ZdXninljKI0eyKMNkls9e3OSPwFT3NuLPTJoMN5LDIYd8dAP5n8aF32elg/KCsTMTx8rHPA/QVSsthEtjLNZXqWrXYurQkpg9Yzj1+oxj3rQmmkA/dRkj2xk/nWXDDH/aFtJGALO2TaZB93cR0zWhLOVs3uAw4QvnHUdRUyGiKZPtDxwyzE7WDt24JwBx39Pf6VO/k2Zd5DOE6mQncM9B9OtZ+02ulI+G+0zyJuB7MvPA9qPtT314IvlxHHmYr0Le9FgLtzAZVSK7kURu4IGMMW6jn1p5itrVGkj2K0eQpf5tp9PrTll3CR8jylTGfU96ztYRYbNnjKxtvVie2dvP9KS7AOtmOoPLeXX7pNyBUDfLjsT75rRLfvQqSYZxkDI7dTjrmqWnWKHRSlwWjWc7+wK+n+NRT2AsY/Pa5keRpUbeeMAep9Mdqq2oGgGCsCAW5OCTnHt7elOmTFs258E8Ak8L9DSjAJZBu/iwBwwPcfhTX/eKqdQrZP8AT+tICVDtIHIIABJ9aSJQGYR8L7dBUfkoyBVDADoyHBx6e9ShlVQQCig9AP50xDxxSmmCRSeOh7+tLuz2oGTw/dP1ooh+4frRW8djN7leRcyNn1NRCBWfJUAjp8oNWXPzke9IAASQOtYNal3GjPQZx+FVb6TyTEzxsUZtvy45Y9Mir2MntWbruVsYnTLSCZdoXqTTsAk2qg3EVpCwimYZZ5AenoAe/wBaXy4rVjMQA/8AGzdW+pHOc1HqtolxqlnJ5W+Ngd3HAzjrUU1tJHcbHnlMUWHV+dw68FvT3NDQI0Ud2TcITGjY+Qn5sfQdKrXlrmBnt3RCg5OArEemT0p325bdR9rRtzn5XjG4MPfHSp4zFeAPH+8RT3yNrehFKwzDe/1LAUSpsOCiSYXcOvOef1pWYTNHFdafHHLI4VZEcHaMjPfrW83lTALIqvnnaelZ+oi1s5YZlUefHzHCgPze2BTuIuT26PZNZiE+Vt2qEwMHsRn3qlKj3mmxLCzZXCmMHBbHUN+VXknEsIlRmVWGQpGCPY/jSvYRTESYK3C8iZOGB/r+NSMzUtru8CyzOAkYZRFCcO2fvH5gMGljjjt9U8u0gZI5IBgfdHBOd2ec8j61aKTtdZlSNVj+4Q2DLn+X09aL1I7iOMMWSUsUVujA9cEjjHA60eQDUuoFi+ZGIBIPIGPb8sVRvtZhtXAhghlkc723NvA9/TOPQ1pRxFXYs7bXAxjjkZpGg3sq3UEFxEOhCYZT9OhoXmDGHULf5Jg2+JvQdz0pl+n223R0kRo1IYKCefy6/TFPniiSNo4rHzRJwxVVUDPXPIzUsZhhiiQySfIMIuzkY+lADiJH2FEUjHDZwR9KcEYclM+gz0qQbF+Ta+76YpoSUb2D/M3bstOwDsEc7SabuUDLMB9e1QiOZSZWunfA+4QAv6UnlrIWMgBGcgHnigB4kWU7kJMYOQ2Op9qkB9M0wLnCL8qgdhwKfH8qkHJOaALVv9w/WiiA5Q/Wit47EPcgkYCU7uBnr2pUGZGHJI7U84Eje/WmPboyMo3KDydrEH86yKJOnGM1U1C3W7iSBmKAMHJ78Dt781KltGqj/WZXplzn8aJIFHzqCZAPlk4LLz6npQAyNvMliPllI1G0l+OR0wPTg1XuLaa7YSLL5Z35RkJyBnpnoQala1Nxh5p3lUdFTCgn3I5P/wBakkadgi2icKSMu21Rj88/lQBQ1q8t9NniiEHmE/Pjdt2j8sUi3jXsRurVLpFX5fMjIOD1+ZM8irSQNOsn2iEPM25VaUZCqRycj+Q56UyHfZpHa6ZErCNS0jSMAJPb65/QUaAWYJ0ntredGUbjtIHZu49qi1AbJoNoeONiXmmQ4ZQBgYP1NRQbbiQky+TqAw5DxlFJHbB6jtSQx6pYXEs0kP2rzjl5YWG7HptPYen60WAs2QSWEEyeYEclpMYyOuSKqy7tWVpBNLbRgERBHwHHqcfhVPXtQie3225MDS4WdPLKswHQEduv41cuNQtIbAN5gwYtqAHluOOlKz6Bcmsp5bhGguHxcxt+6Y9GHYVaCRTZ4IZfldd2PzHeuftNZtJoYob6NgUACyYyP05q7cTIts81vPLOOmfNyI/elZ9R3NKdYoocSHCswIUn5uT2xzVa6MtvtkszJLHnEgKmTYPXHX9aoaQsSPvbzLm4L/POAXUfVumcehNWlu5rm6kiR/sltb4ErnBbJ6BQM4Jp21FclTUVdwkUZJI5JIOM+y5P6VW1Q295py7pIpJEPRWzx0JHft+lMvL9Fj+ypE1vBJnEAB8yUZ5ZiPx4/OnLZlrhLdoIkt1Xc2T2xxwO/wBSaewC6PLcmD7NIyvH92KTqQO4P0rZzz1xis+C0uYXcs8aqRiPbzsHsMYzSompIjCX5n52kYKsPqOQfwxQBNIzKu0IXZhuAz796ZMskduNuC+8E44zk9KWOUx8zxyK+MFdpbp6Y7fWpn2spDe386VgGxzO3DpJHj1ANShgTn5mPTpQpBxjsafn0poCS35Q8Y570UQ/dP1orVbEMYw+c04YpW+9QKz6lAQDkHp3pixKrllLZPqxI/AdqdRQBDLNGkhBLfLycKcAfWmpISWeQDLHK7Afu+/FWNxzQTikBSuLWKR9wEfB8x1bgE+ue1OMXmpHJAAFGPlJOMeg/wD1VYVUXOxQueTgdTTvpxQMrvGZEWOXayggkEdf8Kha2aBi1ndSR5bJik+dPoM8j86unHekIB59OlIChLOXONR0zei9JYx5gH/sw/KiC10y5837EIi7jEgxk4+h5FXWDFgVYLzzx/Kormyt7qRZZU/er0kUlW/MUXAo/wBl2jWpthGVTOQQep9eaqrpn2a88yKNJrZoyCv16561tRwiMYLNIcYJbqfrSmMn0ApJsehDF0aGNPLEQwoJH8hVdrKPzAwIikZifKLZ3Mecg9c557ir3lYKnrt+6KSWNpk2MFKkjIYdqAIlUyIv2iNBLzyTu2+4xSKix4Tc5kCBAzYy4HHSpmyowqHyxwAOgH0oEAzubDsOAx7D0xQISNmwBneV656k+tOLMxA+dR36cU0p5eB87ZYHjt/gKmZSxHzYA7DvTQDAh5Ikb2zjimSbjE4UFj78VPTWjDgZ3ZByNpIp2AjifgbxtbGcGpNy9yBSmPdkMSc+lO2L3AJ+lMQ6HOzkYJ5xRTk6UVotiRp+9Rn2obAP1pBjNZsoX3pKXPNJxmkAhzTalGBTKLDEA/Ol78UZ4pQKAGnrQKUj86TFACH1ozQwNGOKQxvfFOoHNKc0IA6UfhQRRQITtxSgUUooAAAetLjil/WlwaoQzvSgcU7AoAHSgBMcDilPTmlI5prDIpiHL0ooXpRVrYQ7b0OD+VG3HY/lWjD/AKlP90U+lYDJ2+x/KjZ7H8q1qKOUdzK24HIP5UwjH8J/KtiijlC5i7Sf4T+VP2kfwn8q16KXKFzH2k9j+VBU9Cp/KtiijlC5jEEfwn8qaMnorY+lbdFHIO5iAHsrflTsE/wn8q2aKOQVzG2n0OPpSYJ/hP5VtUUcgXMfBx0P5UgB/un8q2aKOULmSAf7p/KlxxjB49q1aKfKFzJAOehx9KUqc8A5rVoo5QuZLKegBz9KbgjqhrYoosBkp06EfWip77/XD/d/xopiLkP+pT/dFPpkP+pT/dFPpgFFFFABRUN35v2WUQZ80qQhGOD681UY324bEJVVOMkfMeCM8/hQOxo0VTja8aaISxhUBJYj0wQB1/H/APVRbSXPm+XMq4yzE9wM8D/PYUBYl+0qS+xXkCHDFRnB9Pf8KJLuKJYWYnEzBV47npn0qG0WS0iaB42cKzFGXHzgnP4Hmknt3vPMEqvHiPamD3PJP5gflUXdh2VyxJcLHMsRV2dlLDA7Dr/OnxSpPEskTbkYZBqlsuJ5LdpEeFvKZXZSPlY4/wADSxfaIbRoPJxIg2o0eNrD+97HuQf1ou7hZFqC4juFdoySEYocjHIpZpBFC8hBYICSB1qtBA1reYiVmgkjAJJztYcD8x/KkvI5ZHlXyzJG8WEwcbW56/Xj8qd3YLK5dByAR3qOSdY3Ccs5BYKo5wMZP6iq0cUhusyrIMEMhDDaBtxg/jmn3sIm25STcoJSWI4ZD/8AX/Ljmi7sKyuSfao/MKYfcI/M+72pDeRCGKbD7JSAp2+vT6VBGlx5xeZMsbYKzL0L85A/OiKJprBLSWJkPlBSxx8rAcY/Hmldjsi0Z1ErRnIKrvJxwB9aW3nS5hWWIkow4yMGqipO9sBPGRLOwEu0/cUf/q/Wn2kb29xPHtYwsfMVye5+8P6/iaabCyLlFFFUSFFFFAFC+/1w/wB3/Gii+/1w/wB3/GikBch/1Kf7oqC8u2tSmEVg2e5zwCemOfT8anh/1Kf7opxAJBIGRTAqDU7ckgFjjPIHHAzTf7UiXcHB3KxBC84HOD+QzV3auMbR+VG1fQflQPQpm/BW4ZEOIVHU4yxz8v8AKie6SWyuWjLoY0Jz0wcZH9Pzq5gYPA5pqRogIVeGJY98k0mBnySsGkXzCF3xEbWyACQCM+vt6YqV53W9SQt/o7HyevG71/MEVd2rjGBj6UbRjGBj6VPKx3M0yPDG+93e3kZgrg/NG2cAE+nv2qaNhL5/nSMjo5GA2Nq9j7565q4AAMADFBVSQSoJHQ4p2FcovO63iS7/APR8+UeeMnv9c8U6+keIrIDuRVJeMNhscfMPXHp71c2rjG0Y69KCoJBIBx0z2osFyoyj7akfmOA0bNjceuRz+pqOGQnzSZDw7gHzDnjtj/PSr+BnOBn1pNi5ztGfpRYLmfG02yGWGRpGWFWeIn/WA9T9aBKH8lo3YhzJ8rOVzg9PUYrRCgHIAFIVU9VB+opco7mdPKytIYnchUjbcDuCDJySO/Aq3dyA2E0iPx5ZZXU+3BzU4UA5AA/CkCKBtCjHpinYVzPaVgZFMhwDEVAbjk4Iz6n0pPtLqux3Zf3+HDfejQ9OfQnv7+1aOxcY2jHpilKqTkgE4xnHalyvuO5QuPNWZhbs7KiCQqDnkHpn/aGePam2kvnStGsjsGbzFJJ5j7Y/Hj6CtFVCjCgAe1AAHQAdqOXULmaJZIov3rvJBKfklB5Q5+6cdvQ/ga06QKAMAAD0paaVhN3KF9/rh/u/40UX3+uH+7/jRTEOS82Iq+XnAx1pft3/AEz/APHqKKAD7d/0z/8AHqPt3/TP/wAeoooAPt3/AEz/APHqPt3/AEz/APHqKKAD7d/0z/8AHqPt3/TP/wAeoooAPt3/AEz/APHqPt3/AEz/APHqKKAD7d/0z/8AHqPt3/TP/wAeoooAPt3/AEz/APHqPt3/AEz/APHqKKAD7d/0z/8AHqPt3/TP/wAeoooAPt3/AEz/APHqPt3/AEz/APHqKKAD7d/0z/8AHqPt3/TP/wAeoooAPt3/AEz/APHqPt3/AEz/APHqKKAD7d/0z/8AHqPt3/TP/wAeoooAhmk89w2NuBj1ooooA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421" y="505504"/>
            <a:ext cx="7787972" cy="62363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2616932" y="89455"/>
            <a:ext cx="38956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Competitive Eating</a:t>
            </a:r>
            <a:endParaRPr lang="en-US" sz="32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465940" y="6455100"/>
            <a:ext cx="6197600" cy="276999"/>
          </a:xfrm>
          <a:prstGeom prst="rect">
            <a:avLst/>
          </a:prstGeom>
          <a:solidFill>
            <a:srgbClr val="FFFFFF"/>
          </a:solidFill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hlinkClick r:id="rId3"/>
              </a:rPr>
              <a:t>http://www.d.umn.edu/cla/faculty/troufs/anthfood/afcompetitiveeating.html#title</a:t>
            </a:r>
            <a:endParaRPr lang="en-US" sz="1200" dirty="0">
              <a:solidFill>
                <a:srgbClr val="FFFFFF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51319" y="5276032"/>
            <a:ext cx="8241359" cy="1153794"/>
          </a:xfrm>
          <a:prstGeom prst="rect">
            <a:avLst/>
          </a:prstGeom>
          <a:solidFill>
            <a:srgbClr val="FFFFFF"/>
          </a:solidFill>
        </p:spPr>
        <p:txBody>
          <a:bodyPr wrap="none">
            <a:noAutofit/>
          </a:bodyPr>
          <a:lstStyle/>
          <a:p>
            <a:pPr algn="ctr"/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Sonya “The Black Widow” Thomas</a:t>
            </a:r>
          </a:p>
          <a:p>
            <a:pPr algn="ctr"/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Competitive Eating Champion</a:t>
            </a:r>
          </a:p>
          <a:p>
            <a:pPr algn="ctr"/>
            <a:r>
              <a:rPr lang="en-US" sz="2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"The Leader of the Four Horsemen of the Esophagus</a:t>
            </a:r>
            <a:r>
              <a:rPr lang="en-US" sz="2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.“ </a:t>
            </a:r>
            <a:endParaRPr lang="en-US" sz="24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628491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3" name="AutoShape 2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rYoozEhKKSVHan+VH/wA80/75FEP+pT/dFPoAZ5Uf/PNP++RR5Uf/ADzT/vkU+igBnlR/880/75FHlR/880/75FPooAZ5Uf8AzzT/AL5FHlR/880/75FPooAZ5Uf/ADzT/vkUeVH/AM80/wC+RT6KAGeVH/zzT/vkUeVH/wA80/75FPooAZ5Uf/PNP++RR5Uf/PNP++RT6KAGeVH/AM80/wC+RR5Uf/PNP++RT6KAGeVH/wA80/75FHlR/wDPNP8AvkU+igBnlR/880/75FHlR/8APNP++RT6KAGeVH/zzT/vkUeVH/zzT/vkU+igBnlR/wDPNP8AvkUeVH/zzT/vkU+igDPvFCygKAo29qKW+/1w/wB3/GikBch/1Kf7oqrql3PY2j3EMCTLGCzqX2nHtwc1ah/1Kf7oqnrv/IFvf+uLfypjW4aVez39qtzLbpDHIMoBJuY/XgVfrM0MsugWpRd7CLIXOMn0qDT9YvL83Ma2ISaGQphpPkTH95u5znoKQ2tXY2qKy9N1Kea9uLG+iSO5hAbMZJV1PcZ/CtSmJqxQ1e/l02za6SBZkTG9S+08kAY4OetO0nUU1SxS5jXYSSGTOdpHb/PrUWvn/iXqn9+eJf8Ax9azrX/iT+JpbU/La348yL0D9x/P/wAdpFJJx8zo6xtN1xtUvp4La3XyYTzK0v3hnggY/rU+tTP5MdlAxWe8by1I6qv8bfgP1IrP0xEt/Fl/BGoSMQJtUdgAooBJWZ0VFUry+EFxDaxBWuJskBjhVUdWP+eTVZdUkg1OOyvhFicEwzRHhiOqkHofxpk2ZrUVjtq9wmsmxeyYDyy6FWDM4zgH0UdeppJtVvLK/givrWPyLglY2hcswb0OQKA5WbNFY2oapfadsuZrSIWRcK+JCZFB7njH4Amr+oX8OnWpnm3EZCqqjLOx6Ae9AWZaorLnudVgtzcta27qo3PAjneB7NjBPtipV1L7TpYvdPha53DKx7gh9wc9MUBYv0VgW2u3t3ZQ3Npp32jLETBZNu3ngDPU4wT9fysXGp3dvq0Fi9vCFuMmOUyHBx1GMdf8RSHys16ydWvr+xuIHgto5bMlRM5PzAlgAAM+47GptSvLq1kt0toI5jO/lgM5Ug4Jz0PAAqa4hiPl3V1k/Z1L7QTtBxy2O564zTEi1RWTb6hezx2t1HBE9rcMBtViXjU9GPb6jtWtQDVihff64f7v+NFF9/rh/u/40UhFyH/Up/uiqWvEDRL0kgDyW6/SrsP+pT/dFR3Nnb3e0XMEcwU5UOoIFMa3Knh4g6HZkEEeWOlVPDbA3Or4IP8Apj/zrUisLSBZFhtoo1kGHVVADfWiDT7O1ffb20UTYxlEAOPwpDvuZdoQ3jC+IP3LdVP6Gt2qcelWEUgkjs4VcHIYIAc/WrlMTdzL10r5dkjMBvvIgM9+c/0qPxNYtd6b5sGRcWp82Mjrx1H9fqBV6402yupPMubWKV8Yy6g1PHGkUapGAqKMADsKQ07WMjQ5X1SVtWlTYCghhX0A5c/i3H/Aarqyp43cbhmS26e/H9BW9HDHFEIoo1SMDAVRgAVVGj6cDkWUAbOc7BnP1oHzLUy9QMFt4oilv0Q21xb+UjyAFVYHPOen/wBetUpp8E0SLDAJZDmMJGNx9+B0HrU9zawXcJhuYlljP8LDNR2WnWmnqVs4EiDdSOp+pPNMTdzNcj/hM4xkZ+xH/wBCNJr7AajowJAJuen5VonSrAymU2kRlLbt+35s/WmXlppbSmW9itvMb+KXGf1pDT1Kni5gNAmBOMsg/wDHhUXigPFBY3ioXjtZ1kkA9PX/AD61qSWVleJG0kEU6KuELAMMe1TQW8NvF5UMapH/AHQOKBKVgFxCbb7SJV8nbv35429c1jeGIjFo88pXy4ppXljB4wmAB/Kr40bT1JxaoFzu8vJ2Z9dvT9KtT28VzEYp41kjPVWHBphe2hmeEznw9a/8D/8AQzT/ABDZPd6cWgyLm3YTREdcjt/n2q5b6faWr77e3jiP+wMUzUdSg06HfMwMjcRxD70jegH5fnSC/vXRT0q6XV511BRiOKIRqCOjnBf8vlGfrWrK6xxO8n3FUluM8d6g020+xWMUBC7gMvt6bjyce2SaskBgQeQetMT3OakgfQ5oLvTZi9hcyKrW5OQN3Qp/n8+3TVUh0yzgdGjhA8v7gJJCfQHgfhVugG7lC+/1w/3f8aKL7/XD/d/xopCLkP8AqU/3RTJ7aK4x5oJx0wxH8qfD/qU/3RT6NwOYtYXk1drV55jEjNn5zkgdBXRRwRxReUgIT0LE/rWHY/8AIxzf7z1oaheS7xZ2GGun6t2iHqawpWSb8zepdtLyKDWv2rVXt7OaWK3hAErByfm9Bnv/AIVrwWUFuwaMPuAxlnY/zNFjZx2NssMeTjlmPVm7k1ZrSMEtTOUr6LYgvLcXdrJAXZA4xuXqKj06yFhaiASNJgk5PHX0FNvtShscCRZGYjICrx+fSnadeG+tzMY/L+YqBnNO8ebzFaXL5FukBBGQQR7VS1S9aztyY0ZpGHynb8q+5NUNP1E2thFF9kuptoOXRMhuSeDQ5pOw1BtXN2imROZIkcoyFhna3UfWqo1DzndbKFrjYcM4IVAfTJ6n6VV0iUmy7WRr1rB9iluPKXzsr8+OeoH8qkg1hWvBaXMD28xOACcgn607Xv8AkFS/Vf5is5tSgy4pxmifTP8AkHW3/XMVarLtL5IrGCKJHuJljGUiGdvHc9BSRa0PtS291bSW7McAsc9elNTikricG2zVopKrTXqpcC3iRppyMlF6KPVj2q27EJXLVRSW0M0scssSPJEcozLkr9Kpzao1nKi3tuYo3OBKjblz79CKuTTxwQmaRvkAzkAn+VJSTG00S0Vm22swXMsgVSkSJuMjkAdaJ9VdIzLDZTSQjkyH5Rj1A64/ClzxtcfJK9jSoqvZXkV9biaLOM4IPUH0qxVJ31QmraMoX3+uH+7/AI0UX3+uH+7/AI0UCLkP+pT/AHRT6ZD/AKlP90U+mBzdtGJdfnjLMoLPyjFT+YpLm2udFn+0Wzl4WPzE/wAm/wAadYuv/CRSHcMMzgH1roXVXUo4DKwwQe4rmhBST73OicuVrtYgsbyO+gEkfB6Mp6qas1zNzFJol+ssB3RP0UnqO6n+hroLa5iuoVlhbcp/MH0NawnfR7mc4W1Ww2+A+w3GRn9238qpeHf+Qb/wM1c1BgthcFiAPLbr9Kp+HSDpuM8hzn2pP+IvQF/DZPrP/ILuPoP5ijRf+QVb/Q/zNLrALaXcYGSFz+RqHRriIaShMigQg78n7vOeaP8Al58g/wCXfzG+ILh4rERRkhpm25HYd/8AD8a0LaBLW3jgjACouOKy9cT7XpkdzCGIQh+Rg7T3x+VXdOvo722VlYeYBh17g0J++7g17iLLRRs6uyKXX7rEcj6GqOvf8gqX6r/MVakukS4S3XLyvyVX+Ff7x9BVTXyBpUmTgkqB78inP4WKHxIn0tQum2+0AZQE49azvE6jyIHx8wcgH2x/9atHTCDptsQc/uxWd4mceTAmeS5P4Y/+vUz/AIRUP4hsu4SJnboq5NYujLdywS3MUkQaaQly6kk/r0rbZQ6FD0IwawNIuxp081jdnYA2VY9M/wCB4pz0krhHWLsX7qyvLyBoZpbfa2DkRnI+nNWdPt5LW0SCWQSFOFYDHHYVJLcwwRGWWVEQdyaWCUzRBzG0e7oGGDj3HaqSV7kNu1jFsYo5Nfu96K2wllyOhyOa3cZGDWHprKdfvcEHO7H5itwkKCScADJNTS2ZVTdGL4c4N4o4UOMD8626xPDZDJdOP4nH+f1rbopfAgq/Gyhff64f7v8AjRRff64f7v8AjRWhmXIf9Sn+6KZcW0dyAJd5Azwrsv8AI80+H/Up/uin0bgUP7GsMDFvjHTDtx+tW4YVgTYm7Gc/MxY/makooUUtkNtvcpSaVZyuXljZ2PdpGP8AXikTSLKMkxxMhPUrKwz+Rq9RS5Y9h8z2uVbjT7e6IM6s+Og8xsflnFNh0y1t5RJDGyN7SNg/UZ5q5RRyq97Cu7WEIyMHkVnjQ7ATCTyicHIQsdufpWjRTcU9wTa2EIz1rOk0OyeTeqPGf9hiBWlRScU9wTa2ILW0gs0KW8YQHknqT9T3qO4061uZPMnRnb3dsD6DOKt0U7K1gu73K1tYwWhP2dWQHtvYj8icVE+kWUjl5Imdj1LSMf61eopcq2sHM97kFvax2qlYdwB7M5bH0yeKbd2FvegefHuYdGBwR+NWaKdlawXd7lC10eztZBIkW6QdGc5x9KtzQrPGY5N209drFT+YqSihRSVkDbbuygujWKEFISpHQrIwI/HNT3FnDdRrHMGZB23sM/XB5/GrFJmlypdA5m+pTj0qzibdFGyH/ZkYZ/WrtMjkSQMUYMFYqceo6in00ktgbb3KF9/rh/u/40UX3+uH+7/jRQIuQ/6lP90Vm6yLhprMwRPIkL+e+0kcKQMDHUkE8e1Qtf3KMUQDCnAoGo3eecY/CodSKK5WXdRZo57GXZIyJMS/loWIBRhyBzjJFUXgmM+s+SjLcyKfJfyiDjYvSTp17diDTvt9zn7w/IUG/uv7w/IUe0QcrK86TyacI9PspIVSdpEQ7kGFGRwRkZbHGMHBq5FEG1aVpraV3kb5JdpCrF5Y+Unp97Py+pz71F/aNySQGGR16U06pOOPNTI4xxR7RBysu6Lbvb2bCYyGQyMCZOpVTtX/AMdVfr171mnT5zpiIsMZmlumdg8PBHzY8zn5u3PuKd/a0+8L5q7m+6Mdf0p51G6BxuGfw/wo9og5WIYJTPYkRXDERweS8gO6PDEy7j2JXAOevSmWFtdrq0bSxyiFJZWUnOPn3Zz/AN8j/vqpP7RujwGH6f4UHUbvsw/T/Cj2iDlZdmtlbWre48gErBIPM29Dlcc+uC35msZbW8GlbLhHc7bbgwMwCjqCuctjv61c/tG6/vfy/wAKT+07rOMj9P8ACj2kQ5WaF4pOksbaM7o4xJFGEK8rhlXb1HIAxWVHZzRWTJewy3EcdwqyKAXMsYXg47/Mc/hUn9p3een6j/Cl/tO77A/p/hS9rEOVlW/sr50iyszM1nHFLgkncNzk57nKgf8AAquTQsZ9axCxlkiIjYQHcw8tRgSdDz/D6imjUbv1H6f4Uf2ldY4IP1x/hT9og5WW9Dgnt4rqK4DZSfajN/GgRQp/Ifnms2O0uXs7mPyXVn8pZd0ZIkk8w72x/EMEZPccdqnOo3nqv5j/AApRqF2f4h+n+FHtEHKzQvrZW0ee3WJGxAVVFTAyBxgduelUkt1i1azzb4iS3CpiAsEbJ6EcIf50z+0Lr+8P0/wo/tG7/vD9P8KPaIOVlVLK5j07UVaFt0uGAWM/MPMbOR/E2OvqNoq7LFDLcaXH9kIjizIHW2ZQrDgLjGUBJ3c/3aZ/aN3nlh+n+FH9o3fZh+n+FHtEHKyrqlleTWR8hJBLGbplAB+YNJjH4qSR+FdPWF/aF5/eX8v/AK1Av7vu4/T/AAp86DlZevv9cP8Ad/xoqtBNJcoXnxuBwMelFUtdSStIP3jfU0mOKfIMufTJpuOKwe5oJSHqKcKAM1NgI4hieY/T+VZck7QXUipC8wf5hgd+cjNa6r87nuaBKoXGf0oGZMTO+o26qjYQbpD0A4I/nWl96XPoDUhdD1I+tNBzcbcHlcg9uP8A9dIBkQPlqT97AzT8U4LgAClxTsBGwpNozUhGMUYpWAb0NJjHtTsYoI5X60ANJAIBPXik4zjPIqvdkBlzn/XDkH2pjXqfbUt2SQSyEbSSoHX60asC3uUgEcg9PelDAqD2NUIbsSDbDGrmPsZOR29KvOAUix0yKLAPpMZNPx8tIBTAaBS4pwAxS44osFxmKCKfikxTET2n+rP+9RS2wxGfrRXRHYh7kbj5z9aYq8+1Pc/O31pAOc1g9ykNxyR2pMEVJikK5oGNQ5Lc96XAHQAfhSIMZ9zSnmkAmB1wB+FL6jFJRjIOOeKAI3cxqmELEnHH8PuabBI7NJHIBvjwdyjAYGnTMqx/OVAPAycc1HvlLSBxtdFBGP4h/kUgJyKQ9KVSHVGHRhnFB9+tMBtLj5h7ml70H7y/WlYZVux80a4BzJnnvgVQDxSa9GjBxc8EAYKjGTz/AJ9K0bk5lhA5/eH+Rqi8Vumvwy/aAlwRjyih+ccjr0z/AIURWomMtY7a0t0m2yKrEAys3fI/TNaoUiOIdelZizW2p2BtYCxEQXdxjGD/APWrUHEcXHYD9KfqA8dD70g6e1L/AAigjFAAKXtQBS0AFGMUtBxTAmg+4frRRB9w/Wit47EPchcgSHJ7mnDpTGUrKxySGbP0pip5q5LEL2U1i9yh7yLHjIJJ7AU5SGAZTkGosHyipYErkcj+tKNgXKDp6daQxWkjjlEbOPMYZVO5/wAKrxXZdC0gCd8kbVH506BZGOHlRnIBdQvK56DP6fhUX2jZIyXSYkXoVG7jFAD5JbVWVXukjduV+cc/gar3ateq0CgjZkFclDuFSNBayRiO5UOzk7ZM5IB77j0qGAtHthLbnIDMHG4gdsn1PX8aQCurS2kD3Ac3MOVAxu3547deB1ptrIGf7LcExXAJ2xsuDjsA3QirU0hOzfI8bfdIiGSSemM9OlZuvyIEtFiD+YwIiJOGzkYzn3ppXA2kBWNF7qMUHrSQpLHDGtwd02PmYdzSk+tJgJ1NKB8wpsjrEm9zgdPxpQXO1htK+xqRlK5bN3Bt3Yjcs3ynp7etV5bYzarHe7f3aYAJBB79vyrUkuUgjaWdhHEp5brVO11GW7V7lgsVmG2xjGXf3qlfcRBaW8duXMS5LAb9oJJPNajK3lx5HPf8qq3upfZbdZY4xK0jeWi9Bu96jso77YZLydmmJOUz8q+nSl5gXwfQdBQGz2pgcty+FA7dyaUlAA2dpPb1pgPJAGSeKasqs23BHv2qCUSmPemAUGdnrUluwliVgCOM47E0AT0hFLj0oIpgTW/3D9aKIPuH60VvHYh7kUhO449aaPmwwzx0GOtRySjzmjYbTk4znB/GkMxBIBUMOxNYN6lIkVW2kE/e60IqxOF7NnGfXvSB/lzxu+tNkkAUmIjcuNz4yQPYUwKc7agmoSfZdn2cjA3dFfH3j61XtFmurdmlG+4zubB6HHAHp0rQS2dombeySSfeOQcD0x9KbHHJHujUBQhG3aevuaGBDpsUkcMiXGfNDFnL9QMYH9anEa/aWkB+aXDAn6YqJ7yRTungklgBIEirgj3+lMmntpW8n7QyvKhUYPKjHJ5HH5VNrjKsU7SrcXAcrbQ7gjL1cjBz9M4xVa6ZdXninljKI0eyKMNkls9e3OSPwFT3NuLPTJoMN5LDIYd8dAP5n8aF32elg/KCsTMTx8rHPA/QVSsthEtjLNZXqWrXYurQkpg9Yzj1+oxj3rQmmkA/dRkj2xk/nWXDDH/aFtJGALO2TaZB93cR0zWhLOVs3uAw4QvnHUdRUyGiKZPtDxwyzE7WDt24JwBx39Pf6VO/k2Zd5DOE6mQncM9B9OtZ+02ulI+G+0zyJuB7MvPA9qPtT314IvlxHHmYr0Le9FgLtzAZVSK7kURu4IGMMW6jn1p5itrVGkj2K0eQpf5tp9PrTll3CR8jylTGfU96ztYRYbNnjKxtvVie2dvP9KS7AOtmOoPLeXX7pNyBUDfLjsT75rRLfvQqSYZxkDI7dTjrmqWnWKHRSlwWjWc7+wK+n+NRT2AsY/Pa5keRpUbeeMAep9Mdqq2oGgGCsCAW5OCTnHt7elOmTFs258E8Ak8L9DSjAJZBu/iwBwwPcfhTX/eKqdQrZP8AT+tICVDtIHIIABJ9aSJQGYR8L7dBUfkoyBVDADoyHBx6e9ShlVQQCig9AP50xDxxSmmCRSeOh7+tLuz2oGTw/dP1ooh+4frRW8djN7leRcyNn1NRCBWfJUAjp8oNWXPzke9IAASQOtYNal3GjPQZx+FVb6TyTEzxsUZtvy45Y9Mir2MntWbruVsYnTLSCZdoXqTTsAk2qg3EVpCwimYZZ5AenoAe/wBaXy4rVjMQA/8AGzdW+pHOc1HqtolxqlnJ5W+Ngd3HAzjrUU1tJHcbHnlMUWHV+dw68FvT3NDQI0Ud2TcITGjY+Qn5sfQdKrXlrmBnt3RCg5OArEemT0p325bdR9rRtzn5XjG4MPfHSp4zFeAPH+8RT3yNrehFKwzDe/1LAUSpsOCiSYXcOvOef1pWYTNHFdafHHLI4VZEcHaMjPfrW83lTALIqvnnaelZ+oi1s5YZlUefHzHCgPze2BTuIuT26PZNZiE+Vt2qEwMHsRn3qlKj3mmxLCzZXCmMHBbHUN+VXknEsIlRmVWGQpGCPY/jSvYRTESYK3C8iZOGB/r+NSMzUtru8CyzOAkYZRFCcO2fvH5gMGljjjt9U8u0gZI5IBgfdHBOd2ec8j61aKTtdZlSNVj+4Q2DLn+X09aL1I7iOMMWSUsUVujA9cEjjHA60eQDUuoFi+ZGIBIPIGPb8sVRvtZhtXAhghlkc723NvA9/TOPQ1pRxFXYs7bXAxjjkZpGg3sq3UEFxEOhCYZT9OhoXmDGHULf5Jg2+JvQdz0pl+n223R0kRo1IYKCefy6/TFPniiSNo4rHzRJwxVVUDPXPIzUsZhhiiQySfIMIuzkY+lADiJH2FEUjHDZwR9KcEYclM+gz0qQbF+Ta+76YpoSUb2D/M3bstOwDsEc7SabuUDLMB9e1QiOZSZWunfA+4QAv6UnlrIWMgBGcgHnigB4kWU7kJMYOQ2Op9qkB9M0wLnCL8qgdhwKfH8qkHJOaALVv9w/WiiA5Q/Wit47EPcgkYCU7uBnr2pUGZGHJI7U84Eje/WmPboyMo3KDydrEH86yKJOnGM1U1C3W7iSBmKAMHJ78Dt781KltGqj/WZXplzn8aJIFHzqCZAPlk4LLz6npQAyNvMliPllI1G0l+OR0wPTg1XuLaa7YSLL5Z35RkJyBnpnoQala1Nxh5p3lUdFTCgn3I5P/wBakkadgi2icKSMu21Rj88/lQBQ1q8t9NniiEHmE/Pjdt2j8sUi3jXsRurVLpFX5fMjIOD1+ZM8irSQNOsn2iEPM25VaUZCqRycj+Q56UyHfZpHa6ZErCNS0jSMAJPb65/QUaAWYJ0ntredGUbjtIHZu49qi1AbJoNoeONiXmmQ4ZQBgYP1NRQbbiQky+TqAw5DxlFJHbB6jtSQx6pYXEs0kP2rzjl5YWG7HptPYen60WAs2QSWEEyeYEclpMYyOuSKqy7tWVpBNLbRgERBHwHHqcfhVPXtQie3225MDS4WdPLKswHQEduv41cuNQtIbAN5gwYtqAHluOOlKz6Bcmsp5bhGguHxcxt+6Y9GHYVaCRTZ4IZfldd2PzHeuftNZtJoYob6NgUACyYyP05q7cTIts81vPLOOmfNyI/elZ9R3NKdYoocSHCswIUn5uT2xzVa6MtvtkszJLHnEgKmTYPXHX9aoaQsSPvbzLm4L/POAXUfVumcehNWlu5rm6kiR/sltb4ErnBbJ6BQM4Jp21FclTUVdwkUZJI5JIOM+y5P6VW1Q295py7pIpJEPRWzx0JHft+lMvL9Fj+ypE1vBJnEAB8yUZ5ZiPx4/OnLZlrhLdoIkt1Xc2T2xxwO/wBSaewC6PLcmD7NIyvH92KTqQO4P0rZzz1xis+C0uYXcs8aqRiPbzsHsMYzSompIjCX5n52kYKsPqOQfwxQBNIzKu0IXZhuAz796ZMskduNuC+8E44zk9KWOUx8zxyK+MFdpbp6Y7fWpn2spDe386VgGxzO3DpJHj1ANShgTn5mPTpQpBxjsafn0poCS35Q8Y570UQ/dP1orVbEMYw+c04YpW+9QKz6lAQDkHp3pixKrllLZPqxI/AdqdRQBDLNGkhBLfLycKcAfWmpISWeQDLHK7Afu+/FWNxzQTikBSuLWKR9wEfB8x1bgE+ue1OMXmpHJAAFGPlJOMeg/wD1VYVUXOxQueTgdTTvpxQMrvGZEWOXayggkEdf8Kha2aBi1ndSR5bJik+dPoM8j86unHekIB59OlIChLOXONR0zei9JYx5gH/sw/KiC10y5837EIi7jEgxk4+h5FXWDFgVYLzzx/Kormyt7qRZZU/er0kUlW/MUXAo/wBl2jWpthGVTOQQep9eaqrpn2a88yKNJrZoyCv16561tRwiMYLNIcYJbqfrSmMn0ApJsehDF0aGNPLEQwoJH8hVdrKPzAwIikZifKLZ3Mecg9c557ir3lYKnrt+6KSWNpk2MFKkjIYdqAIlUyIv2iNBLzyTu2+4xSKix4Tc5kCBAzYy4HHSpmyowqHyxwAOgH0oEAzubDsOAx7D0xQISNmwBneV656k+tOLMxA+dR36cU0p5eB87ZYHjt/gKmZSxHzYA7DvTQDAh5Ikb2zjimSbjE4UFj78VPTWjDgZ3ZByNpIp2AjifgbxtbGcGpNy9yBSmPdkMSc+lO2L3AJ+lMQ6HOzkYJ5xRTk6UVotiRp+9Rn2obAP1pBjNZsoX3pKXPNJxmkAhzTalGBTKLDEA/Ol78UZ4pQKAGnrQKUj86TFACH1ozQwNGOKQxvfFOoHNKc0IA6UfhQRRQITtxSgUUooAAAetLjil/WlwaoQzvSgcU7AoAHSgBMcDilPTmlI5prDIpiHL0ooXpRVrYQ7b0OD+VG3HY/lWjD/AKlP90U+lYDJ2+x/KjZ7H8q1qKOUdzK24HIP5UwjH8J/KtiijlC5i7Sf4T+VP2kfwn8q16KXKFzH2k9j+VBU9Cp/KtiijlC5jEEfwn8qaMnorY+lbdFHIO5iAHsrflTsE/wn8q2aKOQVzG2n0OPpSYJ/hP5VtUUcgXMfBx0P5UgB/un8q2aKOULmSAf7p/KlxxjB49q1aKfKFzJAOehx9KUqc8A5rVoo5QuZLKegBz9KbgjqhrYoosBkp06EfWip77/XD/d/xopiLkP+pT/dFPpkP+pT/dFPpgFFFFABRUN35v2WUQZ80qQhGOD681UY324bEJVVOMkfMeCM8/hQOxo0VTja8aaISxhUBJYj0wQB1/H/APVRbSXPm+XMq4yzE9wM8D/PYUBYl+0qS+xXkCHDFRnB9Pf8KJLuKJYWYnEzBV47npn0qG0WS0iaB42cKzFGXHzgnP4Hmknt3vPMEqvHiPamD3PJP5gflUXdh2VyxJcLHMsRV2dlLDA7Dr/OnxSpPEskTbkYZBqlsuJ5LdpEeFvKZXZSPlY4/wADSxfaIbRoPJxIg2o0eNrD+97HuQf1ou7hZFqC4juFdoySEYocjHIpZpBFC8hBYICSB1qtBA1reYiVmgkjAJJztYcD8x/KkvI5ZHlXyzJG8WEwcbW56/Xj8qd3YLK5dByAR3qOSdY3Ccs5BYKo5wMZP6iq0cUhusyrIMEMhDDaBtxg/jmn3sIm25STcoJSWI4ZD/8AX/Ljmi7sKyuSfao/MKYfcI/M+72pDeRCGKbD7JSAp2+vT6VBGlx5xeZMsbYKzL0L85A/OiKJprBLSWJkPlBSxx8rAcY/Hmldjsi0Z1ErRnIKrvJxwB9aW3nS5hWWIkow4yMGqipO9sBPGRLOwEu0/cUf/q/Wn2kb29xPHtYwsfMVye5+8P6/iaabCyLlFFFUSFFFFAFC+/1w/wB3/Gii+/1w/wB3/GikBch/1Kf7oqC8u2tSmEVg2e5zwCemOfT8anh/1Kf7opxAJBIGRTAqDU7ckgFjjPIHHAzTf7UiXcHB3KxBC84HOD+QzV3auMbR+VG1fQflQPQpm/BW4ZEOIVHU4yxz8v8AKie6SWyuWjLoY0Jz0wcZH9Pzq5gYPA5pqRogIVeGJY98k0mBnySsGkXzCF3xEbWyACQCM+vt6YqV53W9SQt/o7HyevG71/MEVd2rjGBj6UbRjGBj6VPKx3M0yPDG+93e3kZgrg/NG2cAE+nv2qaNhL5/nSMjo5GA2Nq9j7565q4AAMADFBVSQSoJHQ4p2FcovO63iS7/APR8+UeeMnv9c8U6+keIrIDuRVJeMNhscfMPXHp71c2rjG0Y69KCoJBIBx0z2osFyoyj7akfmOA0bNjceuRz+pqOGQnzSZDw7gHzDnjtj/PSr+BnOBn1pNi5ztGfpRYLmfG02yGWGRpGWFWeIn/WA9T9aBKH8lo3YhzJ8rOVzg9PUYrRCgHIAFIVU9VB+opco7mdPKytIYnchUjbcDuCDJySO/Aq3dyA2E0iPx5ZZXU+3BzU4UA5AA/CkCKBtCjHpinYVzPaVgZFMhwDEVAbjk4Iz6n0pPtLqux3Zf3+HDfejQ9OfQnv7+1aOxcY2jHpilKqTkgE4xnHalyvuO5QuPNWZhbs7KiCQqDnkHpn/aGePam2kvnStGsjsGbzFJJ5j7Y/Hj6CtFVCjCgAe1AAHQAdqOXULmaJZIov3rvJBKfklB5Q5+6cdvQ/ga06QKAMAAD0paaVhN3KF9/rh/u/40UX3+uH+7/jRTEOS82Iq+XnAx1pft3/AEz/APHqKKAD7d/0z/8AHqPt3/TP/wAeoooAPt3/AEz/APHqPt3/AEz/APHqKKAD7d/0z/8AHqPt3/TP/wAeoooAPt3/AEz/APHqPt3/AEz/APHqKKAD7d/0z/8AHqPt3/TP/wAeoooAPt3/AEz/APHqPt3/AEz/APHqKKAD7d/0z/8AHqPt3/TP/wAeoooAPt3/AEz/APHqPt3/AEz/APHqKKAD7d/0z/8AHqPt3/TP/wAeoooAPt3/AEz/APHqPt3/AEz/APHqKKAD7d/0z/8AHqPt3/TP/wAeoooAhmk89w2NuBj1ooooA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089" y="841400"/>
            <a:ext cx="8754659" cy="5426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1465940" y="6455100"/>
            <a:ext cx="6197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hlinkClick r:id="rId3"/>
              </a:rPr>
              <a:t>http://www.d.umn.edu/cla/faculty/troufs/anthfood/afcompetitiveeating.html#title</a:t>
            </a:r>
            <a:endParaRPr lang="en-US" sz="1200" dirty="0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616932" y="89455"/>
            <a:ext cx="38956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Competitive Eating</a:t>
            </a:r>
            <a:endParaRPr lang="en-US" sz="32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48767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3" name="AutoShape 2" descr="data:image/jpeg;base64,/9j/4AAQSkZJRgABAQAAAQABAAD/2wBDABQODxIPDRQSEBIXFRQYHjIhHhwcHj0sLiQySUBMS0dARkVQWnNiUFVtVkVGZIhlbXd7gYKBTmCNl4x9lnN+gXz/2wBDARUXFx4aHjshITt8U0ZTfHx8fHx8fHx8fHx8fHx8fHx8fHx8fHx8fHx8fHx8fHx8fHx8fHx8fHx8fHx8fHx8fHz/wAARCAElAM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rYoozEhKKSVHan+VH/wA80/75FEP+pT/dFPoAZ5Uf/PNP++RR5Uf/ADzT/vkU+igBnlR/880/75FHlR/880/75FPooAZ5Uf8AzzT/AL5FHlR/880/75FPooAZ5Uf/ADzT/vkUeVH/AM80/wC+RT6KAGeVH/zzT/vkUeVH/wA80/75FPooAZ5Uf/PNP++RR5Uf/PNP++RT6KAGeVH/AM80/wC+RR5Uf/PNP++RT6KAGeVH/wA80/75FHlR/wDPNP8AvkU+igBnlR/880/75FHlR/8APNP++RT6KAGeVH/zzT/vkUeVH/zzT/vkU+igBnlR/wDPNP8AvkUeVH/zzT/vkU+igDPvFCygKAo29qKW+/1w/wB3/GikBch/1Kf7oqrql3PY2j3EMCTLGCzqX2nHtwc1ah/1Kf7oqnrv/IFvf+uLfypjW4aVez39qtzLbpDHIMoBJuY/XgVfrM0MsugWpRd7CLIXOMn0qDT9YvL83Ma2ISaGQphpPkTH95u5znoKQ2tXY2qKy9N1Kea9uLG+iSO5hAbMZJV1PcZ/CtSmJqxQ1e/l02za6SBZkTG9S+08kAY4OetO0nUU1SxS5jXYSSGTOdpHb/PrUWvn/iXqn9+eJf8Ax9azrX/iT+JpbU/La348yL0D9x/P/wAdpFJJx8zo6xtN1xtUvp4La3XyYTzK0v3hnggY/rU+tTP5MdlAxWe8by1I6qv8bfgP1IrP0xEt/Fl/BGoSMQJtUdgAooBJWZ0VFUry+EFxDaxBWuJskBjhVUdWP+eTVZdUkg1OOyvhFicEwzRHhiOqkHofxpk2ZrUVjtq9wmsmxeyYDyy6FWDM4zgH0UdeppJtVvLK/givrWPyLglY2hcswb0OQKA5WbNFY2oapfadsuZrSIWRcK+JCZFB7njH4Amr+oX8OnWpnm3EZCqqjLOx6Ae9AWZaorLnudVgtzcta27qo3PAjneB7NjBPtipV1L7TpYvdPha53DKx7gh9wc9MUBYv0VgW2u3t3ZQ3Npp32jLETBZNu3ngDPU4wT9fysXGp3dvq0Fi9vCFuMmOUyHBx1GMdf8RSHys16ydWvr+xuIHgto5bMlRM5PzAlgAAM+47GptSvLq1kt0toI5jO/lgM5Ug4Jz0PAAqa4hiPl3V1k/Z1L7QTtBxy2O564zTEi1RWTb6hezx2t1HBE9rcMBtViXjU9GPb6jtWtQDVihff64f7v+NFF9/rh/u/40UhFyH/Up/uiqWvEDRL0kgDyW6/SrsP+pT/dFR3Nnb3e0XMEcwU5UOoIFMa3Knh4g6HZkEEeWOlVPDbA3Or4IP8Apj/zrUisLSBZFhtoo1kGHVVADfWiDT7O1ffb20UTYxlEAOPwpDvuZdoQ3jC+IP3LdVP6Gt2qcelWEUgkjs4VcHIYIAc/WrlMTdzL10r5dkjMBvvIgM9+c/0qPxNYtd6b5sGRcWp82Mjrx1H9fqBV6402yupPMubWKV8Yy6g1PHGkUapGAqKMADsKQ07WMjQ5X1SVtWlTYCghhX0A5c/i3H/Aarqyp43cbhmS26e/H9BW9HDHFEIoo1SMDAVRgAVVGj6cDkWUAbOc7BnP1oHzLUy9QMFt4oilv0Q21xb+UjyAFVYHPOen/wBetUpp8E0SLDAJZDmMJGNx9+B0HrU9zawXcJhuYlljP8LDNR2WnWmnqVs4EiDdSOp+pPNMTdzNcj/hM4xkZ+xH/wBCNJr7AajowJAJuen5VonSrAymU2kRlLbt+35s/WmXlppbSmW9itvMb+KXGf1pDT1Kni5gNAmBOMsg/wDHhUXigPFBY3ioXjtZ1kkA9PX/AD61qSWVleJG0kEU6KuELAMMe1TQW8NvF5UMapH/AHQOKBKVgFxCbb7SJV8nbv35429c1jeGIjFo88pXy4ppXljB4wmAB/Kr40bT1JxaoFzu8vJ2Z9dvT9KtT28VzEYp41kjPVWHBphe2hmeEznw9a/8D/8AQzT/ABDZPd6cWgyLm3YTREdcjt/n2q5b6faWr77e3jiP+wMUzUdSg06HfMwMjcRxD70jegH5fnSC/vXRT0q6XV511BRiOKIRqCOjnBf8vlGfrWrK6xxO8n3FUluM8d6g020+xWMUBC7gMvt6bjyce2SaskBgQeQetMT3OakgfQ5oLvTZi9hcyKrW5OQN3Qp/n8+3TVUh0yzgdGjhA8v7gJJCfQHgfhVugG7lC+/1w/3f8aKL7/XD/d/xopCLkP8AqU/3RTJ7aK4x5oJx0wxH8qfD/qU/3RT6NwOYtYXk1drV55jEjNn5zkgdBXRRwRxReUgIT0LE/rWHY/8AIxzf7z1oaheS7xZ2GGun6t2iHqawpWSb8zepdtLyKDWv2rVXt7OaWK3hAErByfm9Bnv/AIVrwWUFuwaMPuAxlnY/zNFjZx2NssMeTjlmPVm7k1ZrSMEtTOUr6LYgvLcXdrJAXZA4xuXqKj06yFhaiASNJgk5PHX0FNvtShscCRZGYjICrx+fSnadeG+tzMY/L+YqBnNO8ebzFaXL5FukBBGQQR7VS1S9aztyY0ZpGHynb8q+5NUNP1E2thFF9kuptoOXRMhuSeDQ5pOw1BtXN2imROZIkcoyFhna3UfWqo1DzndbKFrjYcM4IVAfTJ6n6VV0iUmy7WRr1rB9iluPKXzsr8+OeoH8qkg1hWvBaXMD28xOACcgn607Xv8AkFS/Vf5is5tSgy4pxmifTP8AkHW3/XMVarLtL5IrGCKJHuJljGUiGdvHc9BSRa0PtS291bSW7McAsc9elNTikricG2zVopKrTXqpcC3iRppyMlF6KPVj2q27EJXLVRSW0M0scssSPJEcozLkr9Kpzao1nKi3tuYo3OBKjblz79CKuTTxwQmaRvkAzkAn+VJSTG00S0Vm22swXMsgVSkSJuMjkAdaJ9VdIzLDZTSQjkyH5Rj1A64/ClzxtcfJK9jSoqvZXkV9biaLOM4IPUH0qxVJ31QmraMoX3+uH+7/AI0UX3+uH+7/AI0UCLkP+pT/AHRT6ZD/AKlP90U+mBzdtGJdfnjLMoLPyjFT+YpLm2udFn+0Wzl4WPzE/wAm/wAadYuv/CRSHcMMzgH1roXVXUo4DKwwQe4rmhBST73OicuVrtYgsbyO+gEkfB6Mp6qas1zNzFJol+ssB3RP0UnqO6n+hroLa5iuoVlhbcp/MH0NawnfR7mc4W1Ww2+A+w3GRn9238qpeHf+Qb/wM1c1BgthcFiAPLbr9Kp+HSDpuM8hzn2pP+IvQF/DZPrP/ILuPoP5ijRf+QVb/Q/zNLrALaXcYGSFz+RqHRriIaShMigQg78n7vOeaP8Al58g/wCXfzG+ILh4rERRkhpm25HYd/8AD8a0LaBLW3jgjACouOKy9cT7XpkdzCGIQh+Rg7T3x+VXdOvo722VlYeYBh17g0J++7g17iLLRRs6uyKXX7rEcj6GqOvf8gqX6r/MVakukS4S3XLyvyVX+Ff7x9BVTXyBpUmTgkqB78inP4WKHxIn0tQum2+0AZQE49azvE6jyIHx8wcgH2x/9atHTCDptsQc/uxWd4mceTAmeS5P4Y/+vUz/AIRUP4hsu4SJnboq5NYujLdywS3MUkQaaQly6kk/r0rbZQ6FD0IwawNIuxp081jdnYA2VY9M/wCB4pz0krhHWLsX7qyvLyBoZpbfa2DkRnI+nNWdPt5LW0SCWQSFOFYDHHYVJLcwwRGWWVEQdyaWCUzRBzG0e7oGGDj3HaqSV7kNu1jFsYo5Nfu96K2wllyOhyOa3cZGDWHprKdfvcEHO7H5itwkKCScADJNTS2ZVTdGL4c4N4o4UOMD8626xPDZDJdOP4nH+f1rbopfAgq/Gyhff64f7v8AjRRff64f7v8AjRWhmXIf9Sn+6KZcW0dyAJd5Azwrsv8AI80+H/Up/uin0bgUP7GsMDFvjHTDtx+tW4YVgTYm7Gc/MxY/makooUUtkNtvcpSaVZyuXljZ2PdpGP8AXikTSLKMkxxMhPUrKwz+Rq9RS5Y9h8z2uVbjT7e6IM6s+Og8xsflnFNh0y1t5RJDGyN7SNg/UZ5q5RRyq97Cu7WEIyMHkVnjQ7ATCTyicHIQsdufpWjRTcU9wTa2EIz1rOk0OyeTeqPGf9hiBWlRScU9wTa2ILW0gs0KW8YQHknqT9T3qO4061uZPMnRnb3dsD6DOKt0U7K1gu73K1tYwWhP2dWQHtvYj8icVE+kWUjl5Imdj1LSMf61eopcq2sHM97kFvax2qlYdwB7M5bH0yeKbd2FvegefHuYdGBwR+NWaKdlawXd7lC10eztZBIkW6QdGc5x9KtzQrPGY5N209drFT+YqSihRSVkDbbuygujWKEFISpHQrIwI/HNT3FnDdRrHMGZB23sM/XB5/GrFJmlypdA5m+pTj0qzibdFGyH/ZkYZ/WrtMjkSQMUYMFYqceo6in00ktgbb3KF9/rh/u/40UX3+uH+7/jRQIuQ/6lP90Vm6yLhprMwRPIkL+e+0kcKQMDHUkE8e1Qtf3KMUQDCnAoGo3eecY/CodSKK5WXdRZo57GXZIyJMS/loWIBRhyBzjJFUXgmM+s+SjLcyKfJfyiDjYvSTp17diDTvt9zn7w/IUG/uv7w/IUe0QcrK86TyacI9PspIVSdpEQ7kGFGRwRkZbHGMHBq5FEG1aVpraV3kb5JdpCrF5Y+Unp97Py+pz71F/aNySQGGR16U06pOOPNTI4xxR7RBysu6Lbvb2bCYyGQyMCZOpVTtX/AMdVfr171mnT5zpiIsMZmlumdg8PBHzY8zn5u3PuKd/a0+8L5q7m+6Mdf0p51G6BxuGfw/wo9og5WIYJTPYkRXDERweS8gO6PDEy7j2JXAOevSmWFtdrq0bSxyiFJZWUnOPn3Zz/AN8j/vqpP7RujwGH6f4UHUbvsw/T/Cj2iDlZdmtlbWre48gErBIPM29Dlcc+uC35msZbW8GlbLhHc7bbgwMwCjqCuctjv61c/tG6/vfy/wAKT+07rOMj9P8ACj2kQ5WaF4pOksbaM7o4xJFGEK8rhlXb1HIAxWVHZzRWTJewy3EcdwqyKAXMsYXg47/Mc/hUn9p3een6j/Cl/tO77A/p/hS9rEOVlW/sr50iyszM1nHFLgkncNzk57nKgf8AAquTQsZ9axCxlkiIjYQHcw8tRgSdDz/D6imjUbv1H6f4Uf2ldY4IP1x/hT9og5WW9Dgnt4rqK4DZSfajN/GgRQp/Ifnms2O0uXs7mPyXVn8pZd0ZIkk8w72x/EMEZPccdqnOo3nqv5j/AApRqF2f4h+n+FHtEHKzQvrZW0ee3WJGxAVVFTAyBxgduelUkt1i1azzb4iS3CpiAsEbJ6EcIf50z+0Lr+8P0/wo/tG7/vD9P8KPaIOVlVLK5j07UVaFt0uGAWM/MPMbOR/E2OvqNoq7LFDLcaXH9kIjizIHW2ZQrDgLjGUBJ3c/3aZ/aN3nlh+n+FH9o3fZh+n+FHtEHKyrqlleTWR8hJBLGbplAB+YNJjH4qSR+FdPWF/aF5/eX8v/AK1Av7vu4/T/AAp86DlZevv9cP8Ad/xoqtBNJcoXnxuBwMelFUtdSStIP3jfU0mOKfIMufTJpuOKwe5oJSHqKcKAM1NgI4hieY/T+VZck7QXUipC8wf5hgd+cjNa6r87nuaBKoXGf0oGZMTO+o26qjYQbpD0A4I/nWl96XPoDUhdD1I+tNBzcbcHlcg9uP8A9dIBkQPlqT97AzT8U4LgAClxTsBGwpNozUhGMUYpWAb0NJjHtTsYoI5X60ANJAIBPXik4zjPIqvdkBlzn/XDkH2pjXqfbUt2SQSyEbSSoHX60asC3uUgEcg9PelDAqD2NUIbsSDbDGrmPsZOR29KvOAUix0yKLAPpMZNPx8tIBTAaBS4pwAxS44osFxmKCKfikxTET2n+rP+9RS2wxGfrRXRHYh7kbj5z9aYq8+1Pc/O31pAOc1g9ykNxyR2pMEVJikK5oGNQ5Lc96XAHQAfhSIMZ9zSnmkAmB1wB+FL6jFJRjIOOeKAI3cxqmELEnHH8PuabBI7NJHIBvjwdyjAYGnTMqx/OVAPAycc1HvlLSBxtdFBGP4h/kUgJyKQ9KVSHVGHRhnFB9+tMBtLj5h7ml70H7y/WlYZVux80a4BzJnnvgVQDxSa9GjBxc8EAYKjGTz/AJ9K0bk5lhA5/eH+Rqi8Vumvwy/aAlwRjyih+ccjr0z/AIURWomMtY7a0t0m2yKrEAys3fI/TNaoUiOIdelZizW2p2BtYCxEQXdxjGD/APWrUHEcXHYD9KfqA8dD70g6e1L/AAigjFAAKXtQBS0AFGMUtBxTAmg+4frRRB9w/Wit47EPchcgSHJ7mnDpTGUrKxySGbP0pip5q5LEL2U1i9yh7yLHjIJJ7AU5SGAZTkGosHyipYErkcj+tKNgXKDp6daQxWkjjlEbOPMYZVO5/wAKrxXZdC0gCd8kbVH506BZGOHlRnIBdQvK56DP6fhUX2jZIyXSYkXoVG7jFAD5JbVWVXukjduV+cc/gar3ateq0CgjZkFclDuFSNBayRiO5UOzk7ZM5IB77j0qGAtHthLbnIDMHG4gdsn1PX8aQCurS2kD3Ac3MOVAxu3547deB1ptrIGf7LcExXAJ2xsuDjsA3QirU0hOzfI8bfdIiGSSemM9OlZuvyIEtFiD+YwIiJOGzkYzn3ppXA2kBWNF7qMUHrSQpLHDGtwd02PmYdzSk+tJgJ1NKB8wpsjrEm9zgdPxpQXO1htK+xqRlK5bN3Bt3Yjcs3ynp7etV5bYzarHe7f3aYAJBB79vyrUkuUgjaWdhHEp5brVO11GW7V7lgsVmG2xjGXf3qlfcRBaW8duXMS5LAb9oJJPNajK3lx5HPf8qq3upfZbdZY4xK0jeWi9Bu96jso77YZLydmmJOUz8q+nSl5gXwfQdBQGz2pgcty+FA7dyaUlAA2dpPb1pgPJAGSeKasqs23BHv2qCUSmPemAUGdnrUluwliVgCOM47E0AT0hFLj0oIpgTW/3D9aKIPuH60VvHYh7kUhO449aaPmwwzx0GOtRySjzmjYbTk4znB/GkMxBIBUMOxNYN6lIkVW2kE/e60IqxOF7NnGfXvSB/lzxu+tNkkAUmIjcuNz4yQPYUwKc7agmoSfZdn2cjA3dFfH3j61XtFmurdmlG+4zubB6HHAHp0rQS2dombeySSfeOQcD0x9KbHHJHujUBQhG3aevuaGBDpsUkcMiXGfNDFnL9QMYH9anEa/aWkB+aXDAn6YqJ7yRTungklgBIEirgj3+lMmntpW8n7QyvKhUYPKjHJ5HH5VNrjKsU7SrcXAcrbQ7gjL1cjBz9M4xVa6ZdXninljKI0eyKMNkls9e3OSPwFT3NuLPTJoMN5LDIYd8dAP5n8aF32elg/KCsTMTx8rHPA/QVSsthEtjLNZXqWrXYurQkpg9Yzj1+oxj3rQmmkA/dRkj2xk/nWXDDH/aFtJGALO2TaZB93cR0zWhLOVs3uAw4QvnHUdRUyGiKZPtDxwyzE7WDt24JwBx39Pf6VO/k2Zd5DOE6mQncM9B9OtZ+02ulI+G+0zyJuB7MvPA9qPtT314IvlxHHmYr0Le9FgLtzAZVSK7kURu4IGMMW6jn1p5itrVGkj2K0eQpf5tp9PrTll3CR8jylTGfU96ztYRYbNnjKxtvVie2dvP9KS7AOtmOoPLeXX7pNyBUDfLjsT75rRLfvQqSYZxkDI7dTjrmqWnWKHRSlwWjWc7+wK+n+NRT2AsY/Pa5keRpUbeeMAep9Mdqq2oGgGCsCAW5OCTnHt7elOmTFs258E8Ak8L9DSjAJZBu/iwBwwPcfhTX/eKqdQrZP8AT+tICVDtIHIIABJ9aSJQGYR8L7dBUfkoyBVDADoyHBx6e9ShlVQQCig9AP50xDxxSmmCRSeOh7+tLuz2oGTw/dP1ooh+4frRW8djN7leRcyNn1NRCBWfJUAjp8oNWXPzke9IAASQOtYNal3GjPQZx+FVb6TyTEzxsUZtvy45Y9Mir2MntWbruVsYnTLSCZdoXqTTsAk2qg3EVpCwimYZZ5AenoAe/wBaXy4rVjMQA/8AGzdW+pHOc1HqtolxqlnJ5W+Ngd3HAzjrUU1tJHcbHnlMUWHV+dw68FvT3NDQI0Ud2TcITGjY+Qn5sfQdKrXlrmBnt3RCg5OArEemT0p325bdR9rRtzn5XjG4MPfHSp4zFeAPH+8RT3yNrehFKwzDe/1LAUSpsOCiSYXcOvOef1pWYTNHFdafHHLI4VZEcHaMjPfrW83lTALIqvnnaelZ+oi1s5YZlUefHzHCgPze2BTuIuT26PZNZiE+Vt2qEwMHsRn3qlKj3mmxLCzZXCmMHBbHUN+VXknEsIlRmVWGQpGCPY/jSvYRTESYK3C8iZOGB/r+NSMzUtru8CyzOAkYZRFCcO2fvH5gMGljjjt9U8u0gZI5IBgfdHBOd2ec8j61aKTtdZlSNVj+4Q2DLn+X09aL1I7iOMMWSUsUVujA9cEjjHA60eQDUuoFi+ZGIBIPIGPb8sVRvtZhtXAhghlkc723NvA9/TOPQ1pRxFXYs7bXAxjjkZpGg3sq3UEFxEOhCYZT9OhoXmDGHULf5Jg2+JvQdz0pl+n223R0kRo1IYKCefy6/TFPniiSNo4rHzRJwxVVUDPXPIzUsZhhiiQySfIMIuzkY+lADiJH2FEUjHDZwR9KcEYclM+gz0qQbF+Ta+76YpoSUb2D/M3bstOwDsEc7SabuUDLMB9e1QiOZSZWunfA+4QAv6UnlrIWMgBGcgHnigB4kWU7kJMYOQ2Op9qkB9M0wLnCL8qgdhwKfH8qkHJOaALVv9w/WiiA5Q/Wit47EPcgkYCU7uBnr2pUGZGHJI7U84Eje/WmPboyMo3KDydrEH86yKJOnGM1U1C3W7iSBmKAMHJ78Dt781KltGqj/WZXplzn8aJIFHzqCZAPlk4LLz6npQAyNvMliPllI1G0l+OR0wPTg1XuLaa7YSLL5Z35RkJyBnpnoQala1Nxh5p3lUdFTCgn3I5P/wBakkadgi2icKSMu21Rj88/lQBQ1q8t9NniiEHmE/Pjdt2j8sUi3jXsRurVLpFX5fMjIOD1+ZM8irSQNOsn2iEPM25VaUZCqRycj+Q56UyHfZpHa6ZErCNS0jSMAJPb65/QUaAWYJ0ntredGUbjtIHZu49qi1AbJoNoeONiXmmQ4ZQBgYP1NRQbbiQky+TqAw5DxlFJHbB6jtSQx6pYXEs0kP2rzjl5YWG7HptPYen60WAs2QSWEEyeYEclpMYyOuSKqy7tWVpBNLbRgERBHwHHqcfhVPXtQie3225MDS4WdPLKswHQEduv41cuNQtIbAN5gwYtqAHluOOlKz6Bcmsp5bhGguHxcxt+6Y9GHYVaCRTZ4IZfldd2PzHeuftNZtJoYob6NgUACyYyP05q7cTIts81vPLOOmfNyI/elZ9R3NKdYoocSHCswIUn5uT2xzVa6MtvtkszJLHnEgKmTYPXHX9aoaQsSPvbzLm4L/POAXUfVumcehNWlu5rm6kiR/sltb4ErnBbJ6BQM4Jp21FclTUVdwkUZJI5JIOM+y5P6VW1Q295py7pIpJEPRWzx0JHft+lMvL9Fj+ypE1vBJnEAB8yUZ5ZiPx4/OnLZlrhLdoIkt1Xc2T2xxwO/wBSaewC6PLcmD7NIyvH92KTqQO4P0rZzz1xis+C0uYXcs8aqRiPbzsHsMYzSompIjCX5n52kYKsPqOQfwxQBNIzKu0IXZhuAz796ZMskduNuC+8E44zk9KWOUx8zxyK+MFdpbp6Y7fWpn2spDe386VgGxzO3DpJHj1ANShgTn5mPTpQpBxjsafn0poCS35Q8Y570UQ/dP1orVbEMYw+c04YpW+9QKz6lAQDkHp3pixKrllLZPqxI/AdqdRQBDLNGkhBLfLycKcAfWmpISWeQDLHK7Afu+/FWNxzQTikBSuLWKR9wEfB8x1bgE+ue1OMXmpHJAAFGPlJOMeg/wD1VYVUXOxQueTgdTTvpxQMrvGZEWOXayggkEdf8Kha2aBi1ndSR5bJik+dPoM8j86unHekIB59OlIChLOXONR0zei9JYx5gH/sw/KiC10y5837EIi7jEgxk4+h5FXWDFgVYLzzx/Kormyt7qRZZU/er0kUlW/MUXAo/wBl2jWpthGVTOQQep9eaqrpn2a88yKNJrZoyCv16561tRwiMYLNIcYJbqfrSmMn0ApJsehDF0aGNPLEQwoJH8hVdrKPzAwIikZifKLZ3Mecg9c557ir3lYKnrt+6KSWNpk2MFKkjIYdqAIlUyIv2iNBLzyTu2+4xSKix4Tc5kCBAzYy4HHSpmyowqHyxwAOgH0oEAzubDsOAx7D0xQISNmwBneV656k+tOLMxA+dR36cU0p5eB87ZYHjt/gKmZSxHzYA7DvTQDAh5Ikb2zjimSbjE4UFj78VPTWjDgZ3ZByNpIp2AjifgbxtbGcGpNy9yBSmPdkMSc+lO2L3AJ+lMQ6HOzkYJ5xRTk6UVotiRp+9Rn2obAP1pBjNZsoX3pKXPNJxmkAhzTalGBTKLDEA/Ol78UZ4pQKAGnrQKUj86TFACH1ozQwNGOKQxvfFOoHNKc0IA6UfhQRRQITtxSgUUooAAAetLjil/WlwaoQzvSgcU7AoAHSgBMcDilPTmlI5prDIpiHL0ooXpRVrYQ7b0OD+VG3HY/lWjD/AKlP90U+lYDJ2+x/KjZ7H8q1qKOUdzK24HIP5UwjH8J/KtiijlC5i7Sf4T+VP2kfwn8q16KXKFzH2k9j+VBU9Cp/KtiijlC5jEEfwn8qaMnorY+lbdFHIO5iAHsrflTsE/wn8q2aKOQVzG2n0OPpSYJ/hP5VtUUcgXMfBx0P5UgB/un8q2aKOULmSAf7p/KlxxjB49q1aKfKFzJAOehx9KUqc8A5rVoo5QuZLKegBz9KbgjqhrYoosBkp06EfWip77/XD/d/xopiLkP+pT/dFPpkP+pT/dFPpgFFFFABRUN35v2WUQZ80qQhGOD681UY324bEJVVOMkfMeCM8/hQOxo0VTja8aaISxhUBJYj0wQB1/H/APVRbSXPm+XMq4yzE9wM8D/PYUBYl+0qS+xXkCHDFRnB9Pf8KJLuKJYWYnEzBV47npn0qG0WS0iaB42cKzFGXHzgnP4Hmknt3vPMEqvHiPamD3PJP5gflUXdh2VyxJcLHMsRV2dlLDA7Dr/OnxSpPEskTbkYZBqlsuJ5LdpEeFvKZXZSPlY4/wADSxfaIbRoPJxIg2o0eNrD+97HuQf1ou7hZFqC4juFdoySEYocjHIpZpBFC8hBYICSB1qtBA1reYiVmgkjAJJztYcD8x/KkvI5ZHlXyzJG8WEwcbW56/Xj8qd3YLK5dByAR3qOSdY3Ccs5BYKo5wMZP6iq0cUhusyrIMEMhDDaBtxg/jmn3sIm25STcoJSWI4ZD/8AX/Ljmi7sKyuSfao/MKYfcI/M+72pDeRCGKbD7JSAp2+vT6VBGlx5xeZMsbYKzL0L85A/OiKJprBLSWJkPlBSxx8rAcY/Hmldjsi0Z1ErRnIKrvJxwB9aW3nS5hWWIkow4yMGqipO9sBPGRLOwEu0/cUf/q/Wn2kb29xPHtYwsfMVye5+8P6/iaabCyLlFFFUSFFFFAFC+/1w/wB3/Gii+/1w/wB3/GikBch/1Kf7oqC8u2tSmEVg2e5zwCemOfT8anh/1Kf7opxAJBIGRTAqDU7ckgFjjPIHHAzTf7UiXcHB3KxBC84HOD+QzV3auMbR+VG1fQflQPQpm/BW4ZEOIVHU4yxz8v8AKie6SWyuWjLoY0Jz0wcZH9Pzq5gYPA5pqRogIVeGJY98k0mBnySsGkXzCF3xEbWyACQCM+vt6YqV53W9SQt/o7HyevG71/MEVd2rjGBj6UbRjGBj6VPKx3M0yPDG+93e3kZgrg/NG2cAE+nv2qaNhL5/nSMjo5GA2Nq9j7565q4AAMADFBVSQSoJHQ4p2FcovO63iS7/APR8+UeeMnv9c8U6+keIrIDuRVJeMNhscfMPXHp71c2rjG0Y69KCoJBIBx0z2osFyoyj7akfmOA0bNjceuRz+pqOGQnzSZDw7gHzDnjtj/PSr+BnOBn1pNi5ztGfpRYLmfG02yGWGRpGWFWeIn/WA9T9aBKH8lo3YhzJ8rOVzg9PUYrRCgHIAFIVU9VB+opco7mdPKytIYnchUjbcDuCDJySO/Aq3dyA2E0iPx5ZZXU+3BzU4UA5AA/CkCKBtCjHpinYVzPaVgZFMhwDEVAbjk4Iz6n0pPtLqux3Zf3+HDfejQ9OfQnv7+1aOxcY2jHpilKqTkgE4xnHalyvuO5QuPNWZhbs7KiCQqDnkHpn/aGePam2kvnStGsjsGbzFJJ5j7Y/Hj6CtFVCjCgAe1AAHQAdqOXULmaJZIov3rvJBKfklB5Q5+6cdvQ/ga06QKAMAAD0paaVhN3KF9/rh/u/40UX3+uH+7/jRTEOS82Iq+XnAx1pft3/AEz/APHqKKAD7d/0z/8AHqPt3/TP/wAeoooAPt3/AEz/APHqPt3/AEz/APHqKKAD7d/0z/8AHqPt3/TP/wAeoooAPt3/AEz/APHqPt3/AEz/APHqKKAD7d/0z/8AHqPt3/TP/wAeoooAPt3/AEz/APHqPt3/AEz/APHqKKAD7d/0z/8AHqPt3/TP/wAeoooAPt3/AEz/APHqPt3/AEz/APHqKKAD7d/0z/8AHqPt3/TP/wAeoooAPt3/AEz/APHqPt3/AEz/APHqKKAD7d/0z/8AHqPt3/TP/wAeoooAhmk89w2NuBj1ooooA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82171" y="6455100"/>
            <a:ext cx="7561943" cy="276999"/>
          </a:xfrm>
          <a:prstGeom prst="rect">
            <a:avLst/>
          </a:prstGeom>
          <a:solidFill>
            <a:srgbClr val="FFFFFF"/>
          </a:solidFill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FFFFFF"/>
                </a:solidFill>
                <a:hlinkClick r:id="rId2"/>
              </a:rPr>
              <a:t>https://munchies.vice.com/en_us/article/d7qq7v/eating-competitions-killed-two-people-on-the-same-day</a:t>
            </a:r>
            <a:endParaRPr lang="en-US" sz="1200" dirty="0">
              <a:solidFill>
                <a:srgbClr val="FFFFFF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2054" y="575130"/>
            <a:ext cx="5954713" cy="5904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667667" y="5856592"/>
            <a:ext cx="7487993" cy="576897"/>
          </a:xfrm>
          <a:prstGeom prst="rect">
            <a:avLst/>
          </a:prstGeom>
          <a:solidFill>
            <a:srgbClr val="FFFFFF"/>
          </a:solidFill>
        </p:spPr>
        <p:txBody>
          <a:bodyPr wrap="none">
            <a:noAutofit/>
          </a:bodyPr>
          <a:lstStyle/>
          <a:p>
            <a:pPr algn="ctr"/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Competitive Eating is a Dangerous Sport</a:t>
            </a:r>
            <a:endParaRPr lang="en-US" sz="28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616932" y="89455"/>
            <a:ext cx="38956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Competitive Eating</a:t>
            </a:r>
            <a:endParaRPr lang="en-US" sz="32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11" name="Freeform 10"/>
          <p:cNvSpPr/>
          <p:nvPr/>
        </p:nvSpPr>
        <p:spPr bwMode="auto">
          <a:xfrm rot="21422624">
            <a:off x="1146631" y="580562"/>
            <a:ext cx="6545943" cy="1306286"/>
          </a:xfrm>
          <a:custGeom>
            <a:avLst/>
            <a:gdLst>
              <a:gd name="connsiteX0" fmla="*/ 1741715 w 6545943"/>
              <a:gd name="connsiteY0" fmla="*/ 1132114 h 1306286"/>
              <a:gd name="connsiteX1" fmla="*/ 2046515 w 6545943"/>
              <a:gd name="connsiteY1" fmla="*/ 1175657 h 1306286"/>
              <a:gd name="connsiteX2" fmla="*/ 2104572 w 6545943"/>
              <a:gd name="connsiteY2" fmla="*/ 1190171 h 1306286"/>
              <a:gd name="connsiteX3" fmla="*/ 2249715 w 6545943"/>
              <a:gd name="connsiteY3" fmla="*/ 1204686 h 1306286"/>
              <a:gd name="connsiteX4" fmla="*/ 2569029 w 6545943"/>
              <a:gd name="connsiteY4" fmla="*/ 1248229 h 1306286"/>
              <a:gd name="connsiteX5" fmla="*/ 2670629 w 6545943"/>
              <a:gd name="connsiteY5" fmla="*/ 1262743 h 1306286"/>
              <a:gd name="connsiteX6" fmla="*/ 2728686 w 6545943"/>
              <a:gd name="connsiteY6" fmla="*/ 1277257 h 1306286"/>
              <a:gd name="connsiteX7" fmla="*/ 2830286 w 6545943"/>
              <a:gd name="connsiteY7" fmla="*/ 1291771 h 1306286"/>
              <a:gd name="connsiteX8" fmla="*/ 2917372 w 6545943"/>
              <a:gd name="connsiteY8" fmla="*/ 1306286 h 1306286"/>
              <a:gd name="connsiteX9" fmla="*/ 4151086 w 6545943"/>
              <a:gd name="connsiteY9" fmla="*/ 1291771 h 1306286"/>
              <a:gd name="connsiteX10" fmla="*/ 4238172 w 6545943"/>
              <a:gd name="connsiteY10" fmla="*/ 1277257 h 1306286"/>
              <a:gd name="connsiteX11" fmla="*/ 4339772 w 6545943"/>
              <a:gd name="connsiteY11" fmla="*/ 1262743 h 1306286"/>
              <a:gd name="connsiteX12" fmla="*/ 4992915 w 6545943"/>
              <a:gd name="connsiteY12" fmla="*/ 1233714 h 1306286"/>
              <a:gd name="connsiteX13" fmla="*/ 5138058 w 6545943"/>
              <a:gd name="connsiteY13" fmla="*/ 1219200 h 1306286"/>
              <a:gd name="connsiteX14" fmla="*/ 5210629 w 6545943"/>
              <a:gd name="connsiteY14" fmla="*/ 1204686 h 1306286"/>
              <a:gd name="connsiteX15" fmla="*/ 5428343 w 6545943"/>
              <a:gd name="connsiteY15" fmla="*/ 1175657 h 1306286"/>
              <a:gd name="connsiteX16" fmla="*/ 5471886 w 6545943"/>
              <a:gd name="connsiteY16" fmla="*/ 1161143 h 1306286"/>
              <a:gd name="connsiteX17" fmla="*/ 5558972 w 6545943"/>
              <a:gd name="connsiteY17" fmla="*/ 1146629 h 1306286"/>
              <a:gd name="connsiteX18" fmla="*/ 5617029 w 6545943"/>
              <a:gd name="connsiteY18" fmla="*/ 1132114 h 1306286"/>
              <a:gd name="connsiteX19" fmla="*/ 5762172 w 6545943"/>
              <a:gd name="connsiteY19" fmla="*/ 1117600 h 1306286"/>
              <a:gd name="connsiteX20" fmla="*/ 5805715 w 6545943"/>
              <a:gd name="connsiteY20" fmla="*/ 1088571 h 1306286"/>
              <a:gd name="connsiteX21" fmla="*/ 5892800 w 6545943"/>
              <a:gd name="connsiteY21" fmla="*/ 1059543 h 1306286"/>
              <a:gd name="connsiteX22" fmla="*/ 6023429 w 6545943"/>
              <a:gd name="connsiteY22" fmla="*/ 1001486 h 1306286"/>
              <a:gd name="connsiteX23" fmla="*/ 6066972 w 6545943"/>
              <a:gd name="connsiteY23" fmla="*/ 986971 h 1306286"/>
              <a:gd name="connsiteX24" fmla="*/ 6110515 w 6545943"/>
              <a:gd name="connsiteY24" fmla="*/ 957943 h 1306286"/>
              <a:gd name="connsiteX25" fmla="*/ 6212115 w 6545943"/>
              <a:gd name="connsiteY25" fmla="*/ 928914 h 1306286"/>
              <a:gd name="connsiteX26" fmla="*/ 6328229 w 6545943"/>
              <a:gd name="connsiteY26" fmla="*/ 870857 h 1306286"/>
              <a:gd name="connsiteX27" fmla="*/ 6386286 w 6545943"/>
              <a:gd name="connsiteY27" fmla="*/ 841829 h 1306286"/>
              <a:gd name="connsiteX28" fmla="*/ 6429829 w 6545943"/>
              <a:gd name="connsiteY28" fmla="*/ 827314 h 1306286"/>
              <a:gd name="connsiteX29" fmla="*/ 6487886 w 6545943"/>
              <a:gd name="connsiteY29" fmla="*/ 740229 h 1306286"/>
              <a:gd name="connsiteX30" fmla="*/ 6545943 w 6545943"/>
              <a:gd name="connsiteY30" fmla="*/ 653143 h 1306286"/>
              <a:gd name="connsiteX31" fmla="*/ 6516915 w 6545943"/>
              <a:gd name="connsiteY31" fmla="*/ 478971 h 1306286"/>
              <a:gd name="connsiteX32" fmla="*/ 6487886 w 6545943"/>
              <a:gd name="connsiteY32" fmla="*/ 435429 h 1306286"/>
              <a:gd name="connsiteX33" fmla="*/ 6400800 w 6545943"/>
              <a:gd name="connsiteY33" fmla="*/ 333829 h 1306286"/>
              <a:gd name="connsiteX34" fmla="*/ 6313715 w 6545943"/>
              <a:gd name="connsiteY34" fmla="*/ 275771 h 1306286"/>
              <a:gd name="connsiteX35" fmla="*/ 6212115 w 6545943"/>
              <a:gd name="connsiteY35" fmla="*/ 217714 h 1306286"/>
              <a:gd name="connsiteX36" fmla="*/ 6110515 w 6545943"/>
              <a:gd name="connsiteY36" fmla="*/ 174171 h 1306286"/>
              <a:gd name="connsiteX37" fmla="*/ 3570515 w 6545943"/>
              <a:gd name="connsiteY37" fmla="*/ 159657 h 1306286"/>
              <a:gd name="connsiteX38" fmla="*/ 2757715 w 6545943"/>
              <a:gd name="connsiteY38" fmla="*/ 130629 h 1306286"/>
              <a:gd name="connsiteX39" fmla="*/ 2641600 w 6545943"/>
              <a:gd name="connsiteY39" fmla="*/ 101600 h 1306286"/>
              <a:gd name="connsiteX40" fmla="*/ 2423886 w 6545943"/>
              <a:gd name="connsiteY40" fmla="*/ 72571 h 1306286"/>
              <a:gd name="connsiteX41" fmla="*/ 2365829 w 6545943"/>
              <a:gd name="connsiteY41" fmla="*/ 58057 h 1306286"/>
              <a:gd name="connsiteX42" fmla="*/ 2191658 w 6545943"/>
              <a:gd name="connsiteY42" fmla="*/ 29029 h 1306286"/>
              <a:gd name="connsiteX43" fmla="*/ 2133600 w 6545943"/>
              <a:gd name="connsiteY43" fmla="*/ 14514 h 1306286"/>
              <a:gd name="connsiteX44" fmla="*/ 2046515 w 6545943"/>
              <a:gd name="connsiteY44" fmla="*/ 0 h 1306286"/>
              <a:gd name="connsiteX45" fmla="*/ 841829 w 6545943"/>
              <a:gd name="connsiteY45" fmla="*/ 14514 h 1306286"/>
              <a:gd name="connsiteX46" fmla="*/ 798286 w 6545943"/>
              <a:gd name="connsiteY46" fmla="*/ 29029 h 1306286"/>
              <a:gd name="connsiteX47" fmla="*/ 696686 w 6545943"/>
              <a:gd name="connsiteY47" fmla="*/ 43543 h 1306286"/>
              <a:gd name="connsiteX48" fmla="*/ 653143 w 6545943"/>
              <a:gd name="connsiteY48" fmla="*/ 58057 h 1306286"/>
              <a:gd name="connsiteX49" fmla="*/ 595086 w 6545943"/>
              <a:gd name="connsiteY49" fmla="*/ 87086 h 1306286"/>
              <a:gd name="connsiteX50" fmla="*/ 537029 w 6545943"/>
              <a:gd name="connsiteY50" fmla="*/ 101600 h 1306286"/>
              <a:gd name="connsiteX51" fmla="*/ 391886 w 6545943"/>
              <a:gd name="connsiteY51" fmla="*/ 159657 h 1306286"/>
              <a:gd name="connsiteX52" fmla="*/ 348343 w 6545943"/>
              <a:gd name="connsiteY52" fmla="*/ 174171 h 1306286"/>
              <a:gd name="connsiteX53" fmla="*/ 304800 w 6545943"/>
              <a:gd name="connsiteY53" fmla="*/ 203200 h 1306286"/>
              <a:gd name="connsiteX54" fmla="*/ 261258 w 6545943"/>
              <a:gd name="connsiteY54" fmla="*/ 217714 h 1306286"/>
              <a:gd name="connsiteX55" fmla="*/ 232229 w 6545943"/>
              <a:gd name="connsiteY55" fmla="*/ 261257 h 1306286"/>
              <a:gd name="connsiteX56" fmla="*/ 72572 w 6545943"/>
              <a:gd name="connsiteY56" fmla="*/ 333829 h 1306286"/>
              <a:gd name="connsiteX57" fmla="*/ 14515 w 6545943"/>
              <a:gd name="connsiteY57" fmla="*/ 464457 h 1306286"/>
              <a:gd name="connsiteX58" fmla="*/ 0 w 6545943"/>
              <a:gd name="connsiteY58" fmla="*/ 508000 h 1306286"/>
              <a:gd name="connsiteX59" fmla="*/ 29029 w 6545943"/>
              <a:gd name="connsiteY59" fmla="*/ 856343 h 1306286"/>
              <a:gd name="connsiteX60" fmla="*/ 58058 w 6545943"/>
              <a:gd name="connsiteY60" fmla="*/ 899886 h 1306286"/>
              <a:gd name="connsiteX61" fmla="*/ 72572 w 6545943"/>
              <a:gd name="connsiteY61" fmla="*/ 943429 h 1306286"/>
              <a:gd name="connsiteX62" fmla="*/ 116115 w 6545943"/>
              <a:gd name="connsiteY62" fmla="*/ 986971 h 1306286"/>
              <a:gd name="connsiteX63" fmla="*/ 188686 w 6545943"/>
              <a:gd name="connsiteY63" fmla="*/ 1030514 h 1306286"/>
              <a:gd name="connsiteX64" fmla="*/ 420915 w 6545943"/>
              <a:gd name="connsiteY64" fmla="*/ 1059543 h 1306286"/>
              <a:gd name="connsiteX65" fmla="*/ 522515 w 6545943"/>
              <a:gd name="connsiteY65" fmla="*/ 1088571 h 1306286"/>
              <a:gd name="connsiteX66" fmla="*/ 566058 w 6545943"/>
              <a:gd name="connsiteY66" fmla="*/ 1103086 h 1306286"/>
              <a:gd name="connsiteX67" fmla="*/ 740229 w 6545943"/>
              <a:gd name="connsiteY67" fmla="*/ 1117600 h 1306286"/>
              <a:gd name="connsiteX68" fmla="*/ 1059543 w 6545943"/>
              <a:gd name="connsiteY68" fmla="*/ 1103086 h 1306286"/>
              <a:gd name="connsiteX69" fmla="*/ 1103086 w 6545943"/>
              <a:gd name="connsiteY69" fmla="*/ 1088571 h 1306286"/>
              <a:gd name="connsiteX70" fmla="*/ 1378858 w 6545943"/>
              <a:gd name="connsiteY70" fmla="*/ 1103086 h 1306286"/>
              <a:gd name="connsiteX71" fmla="*/ 1422400 w 6545943"/>
              <a:gd name="connsiteY71" fmla="*/ 1132114 h 1306286"/>
              <a:gd name="connsiteX72" fmla="*/ 1973943 w 6545943"/>
              <a:gd name="connsiteY72" fmla="*/ 1146629 h 1306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545943" h="1306286">
                <a:moveTo>
                  <a:pt x="1741715" y="1132114"/>
                </a:moveTo>
                <a:cubicBezTo>
                  <a:pt x="1833748" y="1142340"/>
                  <a:pt x="1959569" y="1153921"/>
                  <a:pt x="2046515" y="1175657"/>
                </a:cubicBezTo>
                <a:cubicBezTo>
                  <a:pt x="2065867" y="1180495"/>
                  <a:pt x="2084825" y="1187350"/>
                  <a:pt x="2104572" y="1190171"/>
                </a:cubicBezTo>
                <a:cubicBezTo>
                  <a:pt x="2152706" y="1197047"/>
                  <a:pt x="2201334" y="1199848"/>
                  <a:pt x="2249715" y="1204686"/>
                </a:cubicBezTo>
                <a:cubicBezTo>
                  <a:pt x="2411735" y="1245190"/>
                  <a:pt x="2204673" y="1196179"/>
                  <a:pt x="2569029" y="1248229"/>
                </a:cubicBezTo>
                <a:cubicBezTo>
                  <a:pt x="2602896" y="1253067"/>
                  <a:pt x="2636970" y="1256623"/>
                  <a:pt x="2670629" y="1262743"/>
                </a:cubicBezTo>
                <a:cubicBezTo>
                  <a:pt x="2690255" y="1266311"/>
                  <a:pt x="2709060" y="1273689"/>
                  <a:pt x="2728686" y="1277257"/>
                </a:cubicBezTo>
                <a:cubicBezTo>
                  <a:pt x="2762345" y="1283377"/>
                  <a:pt x="2796473" y="1286569"/>
                  <a:pt x="2830286" y="1291771"/>
                </a:cubicBezTo>
                <a:cubicBezTo>
                  <a:pt x="2859373" y="1296246"/>
                  <a:pt x="2888343" y="1301448"/>
                  <a:pt x="2917372" y="1306286"/>
                </a:cubicBezTo>
                <a:lnTo>
                  <a:pt x="4151086" y="1291771"/>
                </a:lnTo>
                <a:cubicBezTo>
                  <a:pt x="4180508" y="1291124"/>
                  <a:pt x="4209085" y="1281732"/>
                  <a:pt x="4238172" y="1277257"/>
                </a:cubicBezTo>
                <a:cubicBezTo>
                  <a:pt x="4271985" y="1272055"/>
                  <a:pt x="4305702" y="1265840"/>
                  <a:pt x="4339772" y="1262743"/>
                </a:cubicBezTo>
                <a:cubicBezTo>
                  <a:pt x="4549702" y="1243659"/>
                  <a:pt x="4789660" y="1240489"/>
                  <a:pt x="4992915" y="1233714"/>
                </a:cubicBezTo>
                <a:cubicBezTo>
                  <a:pt x="5041296" y="1228876"/>
                  <a:pt x="5089862" y="1225626"/>
                  <a:pt x="5138058" y="1219200"/>
                </a:cubicBezTo>
                <a:cubicBezTo>
                  <a:pt x="5162511" y="1215940"/>
                  <a:pt x="5186208" y="1208175"/>
                  <a:pt x="5210629" y="1204686"/>
                </a:cubicBezTo>
                <a:cubicBezTo>
                  <a:pt x="5298665" y="1192109"/>
                  <a:pt x="5346301" y="1193888"/>
                  <a:pt x="5428343" y="1175657"/>
                </a:cubicBezTo>
                <a:cubicBezTo>
                  <a:pt x="5443278" y="1172338"/>
                  <a:pt x="5456951" y="1164462"/>
                  <a:pt x="5471886" y="1161143"/>
                </a:cubicBezTo>
                <a:cubicBezTo>
                  <a:pt x="5500614" y="1154759"/>
                  <a:pt x="5530114" y="1152401"/>
                  <a:pt x="5558972" y="1146629"/>
                </a:cubicBezTo>
                <a:cubicBezTo>
                  <a:pt x="5578533" y="1142717"/>
                  <a:pt x="5597282" y="1134935"/>
                  <a:pt x="5617029" y="1132114"/>
                </a:cubicBezTo>
                <a:cubicBezTo>
                  <a:pt x="5665163" y="1125238"/>
                  <a:pt x="5713791" y="1122438"/>
                  <a:pt x="5762172" y="1117600"/>
                </a:cubicBezTo>
                <a:cubicBezTo>
                  <a:pt x="5776686" y="1107924"/>
                  <a:pt x="5789774" y="1095656"/>
                  <a:pt x="5805715" y="1088571"/>
                </a:cubicBezTo>
                <a:cubicBezTo>
                  <a:pt x="5833676" y="1076144"/>
                  <a:pt x="5892800" y="1059543"/>
                  <a:pt x="5892800" y="1059543"/>
                </a:cubicBezTo>
                <a:cubicBezTo>
                  <a:pt x="5961804" y="1013540"/>
                  <a:pt x="5919792" y="1036032"/>
                  <a:pt x="6023429" y="1001486"/>
                </a:cubicBezTo>
                <a:cubicBezTo>
                  <a:pt x="6037943" y="996648"/>
                  <a:pt x="6054242" y="995458"/>
                  <a:pt x="6066972" y="986971"/>
                </a:cubicBezTo>
                <a:cubicBezTo>
                  <a:pt x="6081486" y="977295"/>
                  <a:pt x="6094913" y="965744"/>
                  <a:pt x="6110515" y="957943"/>
                </a:cubicBezTo>
                <a:cubicBezTo>
                  <a:pt x="6159865" y="933269"/>
                  <a:pt x="6156318" y="952163"/>
                  <a:pt x="6212115" y="928914"/>
                </a:cubicBezTo>
                <a:cubicBezTo>
                  <a:pt x="6252059" y="912270"/>
                  <a:pt x="6289524" y="890209"/>
                  <a:pt x="6328229" y="870857"/>
                </a:cubicBezTo>
                <a:cubicBezTo>
                  <a:pt x="6347581" y="861181"/>
                  <a:pt x="6365760" y="848671"/>
                  <a:pt x="6386286" y="841829"/>
                </a:cubicBezTo>
                <a:lnTo>
                  <a:pt x="6429829" y="827314"/>
                </a:lnTo>
                <a:cubicBezTo>
                  <a:pt x="6526463" y="730680"/>
                  <a:pt x="6435374" y="834751"/>
                  <a:pt x="6487886" y="740229"/>
                </a:cubicBezTo>
                <a:cubicBezTo>
                  <a:pt x="6504829" y="709731"/>
                  <a:pt x="6545943" y="653143"/>
                  <a:pt x="6545943" y="653143"/>
                </a:cubicBezTo>
                <a:cubicBezTo>
                  <a:pt x="6542743" y="627544"/>
                  <a:pt x="6533837" y="518456"/>
                  <a:pt x="6516915" y="478971"/>
                </a:cubicBezTo>
                <a:cubicBezTo>
                  <a:pt x="6510044" y="462938"/>
                  <a:pt x="6498025" y="449624"/>
                  <a:pt x="6487886" y="435429"/>
                </a:cubicBezTo>
                <a:cubicBezTo>
                  <a:pt x="6463535" y="401338"/>
                  <a:pt x="6434714" y="360207"/>
                  <a:pt x="6400800" y="333829"/>
                </a:cubicBezTo>
                <a:cubicBezTo>
                  <a:pt x="6373261" y="312410"/>
                  <a:pt x="6338385" y="300440"/>
                  <a:pt x="6313715" y="275771"/>
                </a:cubicBezTo>
                <a:cubicBezTo>
                  <a:pt x="6256066" y="218124"/>
                  <a:pt x="6290085" y="237208"/>
                  <a:pt x="6212115" y="217714"/>
                </a:cubicBezTo>
                <a:cubicBezTo>
                  <a:pt x="6175865" y="193548"/>
                  <a:pt x="6158174" y="174704"/>
                  <a:pt x="6110515" y="174171"/>
                </a:cubicBezTo>
                <a:lnTo>
                  <a:pt x="3570515" y="159657"/>
                </a:lnTo>
                <a:cubicBezTo>
                  <a:pt x="3217281" y="109196"/>
                  <a:pt x="3620263" y="162576"/>
                  <a:pt x="2757715" y="130629"/>
                </a:cubicBezTo>
                <a:cubicBezTo>
                  <a:pt x="2641450" y="126323"/>
                  <a:pt x="2726340" y="115723"/>
                  <a:pt x="2641600" y="101600"/>
                </a:cubicBezTo>
                <a:cubicBezTo>
                  <a:pt x="2409226" y="62872"/>
                  <a:pt x="2602885" y="108371"/>
                  <a:pt x="2423886" y="72571"/>
                </a:cubicBezTo>
                <a:cubicBezTo>
                  <a:pt x="2404325" y="68659"/>
                  <a:pt x="2385302" y="62384"/>
                  <a:pt x="2365829" y="58057"/>
                </a:cubicBezTo>
                <a:cubicBezTo>
                  <a:pt x="2230431" y="27969"/>
                  <a:pt x="2358284" y="59325"/>
                  <a:pt x="2191658" y="29029"/>
                </a:cubicBezTo>
                <a:cubicBezTo>
                  <a:pt x="2172031" y="25461"/>
                  <a:pt x="2153161" y="18426"/>
                  <a:pt x="2133600" y="14514"/>
                </a:cubicBezTo>
                <a:cubicBezTo>
                  <a:pt x="2104743" y="8742"/>
                  <a:pt x="2075543" y="4838"/>
                  <a:pt x="2046515" y="0"/>
                </a:cubicBezTo>
                <a:lnTo>
                  <a:pt x="841829" y="14514"/>
                </a:lnTo>
                <a:cubicBezTo>
                  <a:pt x="826534" y="14870"/>
                  <a:pt x="813288" y="26028"/>
                  <a:pt x="798286" y="29029"/>
                </a:cubicBezTo>
                <a:cubicBezTo>
                  <a:pt x="764740" y="35738"/>
                  <a:pt x="730553" y="38705"/>
                  <a:pt x="696686" y="43543"/>
                </a:cubicBezTo>
                <a:cubicBezTo>
                  <a:pt x="682172" y="48381"/>
                  <a:pt x="667205" y="52030"/>
                  <a:pt x="653143" y="58057"/>
                </a:cubicBezTo>
                <a:cubicBezTo>
                  <a:pt x="633256" y="66580"/>
                  <a:pt x="615345" y="79489"/>
                  <a:pt x="595086" y="87086"/>
                </a:cubicBezTo>
                <a:cubicBezTo>
                  <a:pt x="576408" y="94090"/>
                  <a:pt x="556381" y="96762"/>
                  <a:pt x="537029" y="101600"/>
                </a:cubicBezTo>
                <a:cubicBezTo>
                  <a:pt x="451604" y="144313"/>
                  <a:pt x="499498" y="123787"/>
                  <a:pt x="391886" y="159657"/>
                </a:cubicBezTo>
                <a:lnTo>
                  <a:pt x="348343" y="174171"/>
                </a:lnTo>
                <a:cubicBezTo>
                  <a:pt x="333829" y="183847"/>
                  <a:pt x="320402" y="195399"/>
                  <a:pt x="304800" y="203200"/>
                </a:cubicBezTo>
                <a:cubicBezTo>
                  <a:pt x="291116" y="210042"/>
                  <a:pt x="273205" y="208157"/>
                  <a:pt x="261258" y="217714"/>
                </a:cubicBezTo>
                <a:cubicBezTo>
                  <a:pt x="247636" y="228611"/>
                  <a:pt x="246520" y="251253"/>
                  <a:pt x="232229" y="261257"/>
                </a:cubicBezTo>
                <a:cubicBezTo>
                  <a:pt x="173233" y="302554"/>
                  <a:pt x="132135" y="313974"/>
                  <a:pt x="72572" y="333829"/>
                </a:cubicBezTo>
                <a:cubicBezTo>
                  <a:pt x="26569" y="402832"/>
                  <a:pt x="49061" y="360820"/>
                  <a:pt x="14515" y="464457"/>
                </a:cubicBezTo>
                <a:lnTo>
                  <a:pt x="0" y="508000"/>
                </a:lnTo>
                <a:cubicBezTo>
                  <a:pt x="86" y="509369"/>
                  <a:pt x="13375" y="798946"/>
                  <a:pt x="29029" y="856343"/>
                </a:cubicBezTo>
                <a:cubicBezTo>
                  <a:pt x="33619" y="873172"/>
                  <a:pt x="48382" y="885372"/>
                  <a:pt x="58058" y="899886"/>
                </a:cubicBezTo>
                <a:cubicBezTo>
                  <a:pt x="62896" y="914400"/>
                  <a:pt x="64085" y="930699"/>
                  <a:pt x="72572" y="943429"/>
                </a:cubicBezTo>
                <a:cubicBezTo>
                  <a:pt x="83958" y="960508"/>
                  <a:pt x="99694" y="974655"/>
                  <a:pt x="116115" y="986971"/>
                </a:cubicBezTo>
                <a:cubicBezTo>
                  <a:pt x="138684" y="1003897"/>
                  <a:pt x="162174" y="1020873"/>
                  <a:pt x="188686" y="1030514"/>
                </a:cubicBezTo>
                <a:cubicBezTo>
                  <a:pt x="222840" y="1042934"/>
                  <a:pt x="413183" y="1058770"/>
                  <a:pt x="420915" y="1059543"/>
                </a:cubicBezTo>
                <a:cubicBezTo>
                  <a:pt x="525337" y="1094349"/>
                  <a:pt x="394914" y="1052113"/>
                  <a:pt x="522515" y="1088571"/>
                </a:cubicBezTo>
                <a:cubicBezTo>
                  <a:pt x="537226" y="1092774"/>
                  <a:pt x="550893" y="1101064"/>
                  <a:pt x="566058" y="1103086"/>
                </a:cubicBezTo>
                <a:cubicBezTo>
                  <a:pt x="623805" y="1110786"/>
                  <a:pt x="682172" y="1112762"/>
                  <a:pt x="740229" y="1117600"/>
                </a:cubicBezTo>
                <a:cubicBezTo>
                  <a:pt x="846667" y="1112762"/>
                  <a:pt x="953334" y="1111583"/>
                  <a:pt x="1059543" y="1103086"/>
                </a:cubicBezTo>
                <a:cubicBezTo>
                  <a:pt x="1074794" y="1101866"/>
                  <a:pt x="1087786" y="1088571"/>
                  <a:pt x="1103086" y="1088571"/>
                </a:cubicBezTo>
                <a:cubicBezTo>
                  <a:pt x="1195137" y="1088571"/>
                  <a:pt x="1286934" y="1098248"/>
                  <a:pt x="1378858" y="1103086"/>
                </a:cubicBezTo>
                <a:cubicBezTo>
                  <a:pt x="1393372" y="1112762"/>
                  <a:pt x="1405008" y="1130776"/>
                  <a:pt x="1422400" y="1132114"/>
                </a:cubicBezTo>
                <a:cubicBezTo>
                  <a:pt x="1614587" y="1146898"/>
                  <a:pt x="1789557" y="1146629"/>
                  <a:pt x="1973943" y="1146629"/>
                </a:cubicBezTo>
              </a:path>
            </a:pathLst>
          </a:cu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en-US" sz="6600" b="0" i="1" u="none" strike="noStrike" cap="none" normalizeH="0" baseline="0" smtClean="0">
              <a:ln>
                <a:noFill/>
              </a:ln>
              <a:solidFill>
                <a:srgbClr val="FF0000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273158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67657" y="2297722"/>
            <a:ext cx="792480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people eat things </a:t>
            </a:r>
          </a:p>
          <a:p>
            <a:pPr algn="ctr">
              <a:lnSpc>
                <a:spcPct val="150000"/>
              </a:lnSpc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(or don’t eat things) </a:t>
            </a:r>
          </a:p>
          <a:p>
            <a:pPr algn="ctr">
              <a:lnSpc>
                <a:spcPct val="150000"/>
              </a:lnSpc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because of </a:t>
            </a:r>
          </a:p>
          <a:p>
            <a:pPr algn="ctr">
              <a:lnSpc>
                <a:spcPct val="150000"/>
              </a:lnSpc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eating disorders . . . </a:t>
            </a: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415112265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95087" y="2021956"/>
            <a:ext cx="79248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people eat things because of eating disorders . . .</a:t>
            </a:r>
          </a:p>
          <a:p>
            <a:pPr algn="ctr">
              <a:lnSpc>
                <a:spcPct val="150000"/>
              </a:lnSpc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and these eating behaviors are (usually) </a:t>
            </a:r>
            <a:r>
              <a:rPr lang="en-US" sz="6000" b="1" i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not normal</a:t>
            </a:r>
            <a:r>
              <a:rPr lang="en-US" sz="6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endParaRPr lang="en-US" sz="44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387197552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78975" y="2529946"/>
            <a:ext cx="820057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6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pica – </a:t>
            </a:r>
          </a:p>
          <a:p>
            <a:pPr algn="ctr"/>
            <a:r>
              <a:rPr lang="en-US" sz="44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t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he urge to eat unusual things</a:t>
            </a:r>
          </a:p>
          <a:p>
            <a:pPr algn="ctr"/>
            <a:endParaRPr lang="en-US" sz="44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1030288" lvl="1" indent="-341313">
              <a:buFont typeface="Arial" panose="020B0604020202020204" pitchFamily="34" charset="0"/>
              <a:buChar char="•"/>
              <a:tabLst>
                <a:tab pos="682625" algn="l"/>
              </a:tabLst>
            </a:pPr>
            <a:r>
              <a:rPr lang="en-US" sz="4400" b="1" dirty="0" err="1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geophagy</a:t>
            </a: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 – eating dirt</a:t>
            </a:r>
            <a:endParaRPr lang="en-US" sz="32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57537027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230" y="485775"/>
            <a:ext cx="7847860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468090" y="6548852"/>
            <a:ext cx="816791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rgbClr val="FFFFFF"/>
                </a:solidFill>
                <a:latin typeface="Arial" charset="0"/>
                <a:cs typeface="Arial" charset="0"/>
                <a:hlinkClick r:id="rId3"/>
              </a:rPr>
              <a:t>http://www.bbc.com/future/story/20160615-the-people-who-cant-stop-eating-dirt?ocid=ww.social.link.email</a:t>
            </a:r>
            <a:endParaRPr lang="en-US" sz="8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33286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38629" y="2355778"/>
            <a:ext cx="792480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6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pica –</a:t>
            </a:r>
            <a:r>
              <a:rPr lang="en-US" sz="6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the urge to eat unusual things</a:t>
            </a:r>
          </a:p>
          <a:p>
            <a:pPr marL="1023938" lvl="1" indent="-334963">
              <a:buFont typeface="Arial" panose="020B0604020202020204" pitchFamily="34" charset="0"/>
              <a:buChar char="•"/>
              <a:tabLst>
                <a:tab pos="566738" algn="l"/>
              </a:tabLst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silverware</a:t>
            </a: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425171881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468090" y="6548852"/>
            <a:ext cx="816791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solidFill>
                  <a:srgbClr val="FFFFFF"/>
                </a:solidFill>
                <a:latin typeface="Arial" charset="0"/>
                <a:cs typeface="Arial" charset="0"/>
                <a:hlinkClick r:id="rId2"/>
              </a:rPr>
              <a:t>http://www.nytimes.com/2013/08/04/opinion/sunday/the-woman-who-ate-cutlery.html?pagewanted=all</a:t>
            </a:r>
            <a:endParaRPr lang="en-US" sz="8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325" y="514350"/>
            <a:ext cx="7753350" cy="582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9906" y="1470492"/>
            <a:ext cx="1888218" cy="17791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41873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38629" y="1630078"/>
            <a:ext cx="7924800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6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pica –</a:t>
            </a:r>
            <a:r>
              <a:rPr lang="en-US" sz="6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the urge to eat unusual things</a:t>
            </a:r>
          </a:p>
          <a:p>
            <a:pPr algn="ctr"/>
            <a:endParaRPr lang="en-US" sz="1200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1023938" lvl="1" indent="-334963">
              <a:buFont typeface="Arial" panose="020B0604020202020204" pitchFamily="34" charset="0"/>
              <a:buChar char="•"/>
              <a:tabLst>
                <a:tab pos="566738" algn="l"/>
              </a:tabLst>
            </a:pP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silverware</a:t>
            </a:r>
          </a:p>
          <a:p>
            <a:pPr marL="1023938" lvl="1" indent="-334963">
              <a:buFont typeface="Arial" panose="020B0604020202020204" pitchFamily="34" charset="0"/>
              <a:buChar char="•"/>
              <a:tabLst>
                <a:tab pos="566738" algn="l"/>
              </a:tabLst>
            </a:pPr>
            <a:r>
              <a:rPr lang="en-US" sz="36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g</a:t>
            </a: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lass</a:t>
            </a:r>
          </a:p>
          <a:p>
            <a:pPr marL="1023938" lvl="1" indent="-334963">
              <a:buFont typeface="Arial" panose="020B0604020202020204" pitchFamily="34" charset="0"/>
              <a:buChar char="•"/>
              <a:tabLst>
                <a:tab pos="566738" algn="l"/>
              </a:tabLst>
            </a:pP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paint</a:t>
            </a:r>
          </a:p>
          <a:p>
            <a:pPr marL="1023938" lvl="1" indent="-334963">
              <a:buFont typeface="Arial" panose="020B0604020202020204" pitchFamily="34" charset="0"/>
              <a:buChar char="•"/>
              <a:tabLst>
                <a:tab pos="566738" algn="l"/>
              </a:tabLst>
            </a:pPr>
            <a:r>
              <a:rPr lang="en-US" sz="36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c</a:t>
            </a: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halk</a:t>
            </a:r>
          </a:p>
          <a:p>
            <a:pPr marL="1023938" lvl="1" indent="-334963">
              <a:buFont typeface="Arial" panose="020B0604020202020204" pitchFamily="34" charset="0"/>
              <a:buChar char="•"/>
              <a:tabLst>
                <a:tab pos="566738" algn="l"/>
              </a:tabLst>
            </a:pPr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feces</a:t>
            </a:r>
          </a:p>
          <a:p>
            <a:pPr marL="1023938" lvl="1" indent="-334963">
              <a:buFont typeface="Arial" panose="020B0604020202020204" pitchFamily="34" charset="0"/>
              <a:buChar char="•"/>
              <a:tabLst>
                <a:tab pos="566738" algn="l"/>
              </a:tabLst>
            </a:pPr>
            <a:r>
              <a:rPr lang="en-US" sz="36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stones</a:t>
            </a:r>
            <a:endParaRPr lang="en-US" sz="36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9067041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49943" y="2050984"/>
            <a:ext cx="82296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and finally, people eat things because that’s what’s available</a:t>
            </a:r>
            <a:endParaRPr lang="en-US" sz="44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408662441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10876" y="3415328"/>
            <a:ext cx="79248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. . . just like in earlier days . . .</a:t>
            </a: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  <p:sp>
        <p:nvSpPr>
          <p:cNvPr id="9" name="Rectangle 8"/>
          <p:cNvSpPr/>
          <p:nvPr/>
        </p:nvSpPr>
        <p:spPr>
          <a:xfrm>
            <a:off x="449943" y="2050984"/>
            <a:ext cx="82296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and finally, people eat things because that’s what’s available</a:t>
            </a:r>
            <a:endParaRPr lang="en-US" sz="4400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6520207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10876" y="3415328"/>
            <a:ext cx="79248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. . . just like in earlier days . . .</a:t>
            </a: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  <p:sp>
        <p:nvSpPr>
          <p:cNvPr id="9" name="Rectangle 8"/>
          <p:cNvSpPr/>
          <p:nvPr/>
        </p:nvSpPr>
        <p:spPr>
          <a:xfrm>
            <a:off x="449943" y="2050984"/>
            <a:ext cx="82296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and finally, people eat things because that’s what’s available</a:t>
            </a:r>
            <a:endParaRPr lang="en-US" sz="4400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986965" y="4561906"/>
            <a:ext cx="792480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2625" indent="-334963">
              <a:buFont typeface="Arial" panose="020B0604020202020204" pitchFamily="34" charset="0"/>
              <a:buChar char="•"/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military provisions</a:t>
            </a:r>
          </a:p>
        </p:txBody>
      </p:sp>
    </p:spTree>
    <p:extLst>
      <p:ext uri="{BB962C8B-B14F-4D97-AF65-F5344CB8AC3E}">
        <p14:creationId xmlns:p14="http://schemas.microsoft.com/office/powerpoint/2010/main" val="207652981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69" y="144923"/>
            <a:ext cx="1476375" cy="1343025"/>
          </a:xfrm>
          <a:prstGeom prst="rect">
            <a:avLst/>
          </a:prstGeom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60" y="1150254"/>
            <a:ext cx="8229600" cy="5195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3075206" y="6472964"/>
            <a:ext cx="290496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200" dirty="0">
                <a:solidFill>
                  <a:srgbClr val="000000"/>
                </a:solidFill>
                <a:hlinkClick r:id="rId4"/>
              </a:rPr>
              <a:t>https://en.wikipedia.org/wiki/Ancel_Keys</a:t>
            </a:r>
            <a:endParaRPr lang="en-US" sz="1200" dirty="0">
              <a:solidFill>
                <a:srgbClr val="000000"/>
              </a:solidFill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354" y="1771410"/>
            <a:ext cx="5705475" cy="4448175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sp>
        <p:nvSpPr>
          <p:cNvPr id="13" name="TextBox 12"/>
          <p:cNvSpPr txBox="1"/>
          <p:nvPr/>
        </p:nvSpPr>
        <p:spPr>
          <a:xfrm>
            <a:off x="5260164" y="1590775"/>
            <a:ext cx="2612562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 smtClean="0">
                <a:solidFill>
                  <a:srgbClr val="000000"/>
                </a:solidFill>
              </a:rPr>
              <a:t>K-rations</a:t>
            </a:r>
            <a:endParaRPr lang="en-US" b="1" dirty="0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595087" y="5548858"/>
            <a:ext cx="7924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7662" algn="ctr"/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University of Minnesota</a:t>
            </a:r>
          </a:p>
        </p:txBody>
      </p:sp>
    </p:spTree>
    <p:extLst>
      <p:ext uri="{BB962C8B-B14F-4D97-AF65-F5344CB8AC3E}">
        <p14:creationId xmlns:p14="http://schemas.microsoft.com/office/powerpoint/2010/main" val="272247821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69" y="144923"/>
            <a:ext cx="1476375" cy="1343025"/>
          </a:xfrm>
          <a:prstGeom prst="rect">
            <a:avLst/>
          </a:prstGeom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60" y="1150254"/>
            <a:ext cx="8229600" cy="5195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3075206" y="6472964"/>
            <a:ext cx="290496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200" dirty="0">
                <a:solidFill>
                  <a:srgbClr val="000000"/>
                </a:solidFill>
                <a:hlinkClick r:id="rId4"/>
              </a:rPr>
              <a:t>https://en.wikipedia.org/wiki/Ancel_Keys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260164" y="1590776"/>
            <a:ext cx="2612562" cy="3323987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 smtClean="0">
                <a:solidFill>
                  <a:srgbClr val="000000"/>
                </a:solidFill>
              </a:rPr>
              <a:t>K-rations</a:t>
            </a:r>
          </a:p>
          <a:p>
            <a:pPr algn="ctr">
              <a:lnSpc>
                <a:spcPct val="150000"/>
              </a:lnSpc>
            </a:pPr>
            <a:r>
              <a:rPr lang="en-US" sz="2800" b="1" dirty="0" smtClean="0">
                <a:solidFill>
                  <a:srgbClr val="000000"/>
                </a:solidFill>
              </a:rPr>
              <a:t>were ancestral to today’s </a:t>
            </a:r>
          </a:p>
          <a:p>
            <a:pPr algn="ctr">
              <a:lnSpc>
                <a:spcPct val="150000"/>
              </a:lnSpc>
            </a:pPr>
            <a:r>
              <a:rPr lang="en-US" sz="2800" b="1" dirty="0" smtClean="0">
                <a:solidFill>
                  <a:srgbClr val="000000"/>
                </a:solidFill>
              </a:rPr>
              <a:t>MREs</a:t>
            </a:r>
            <a:endParaRPr lang="en-US" b="1" dirty="0">
              <a:solidFill>
                <a:srgbClr val="FFFFFF"/>
              </a:solidFill>
            </a:endParaRPr>
          </a:p>
        </p:txBody>
      </p:sp>
      <p:pic>
        <p:nvPicPr>
          <p:cNvPr id="1026" name="Picture 2" descr="http://ecx.images-amazon.com/images/I/51ii4QZZb9L._SX388_BO1,204,203,200_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19" y="1226508"/>
            <a:ext cx="3930636" cy="50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26388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AutoShape 2" descr="Image result for napoleon"/>
          <p:cNvSpPr>
            <a:spLocks noChangeAspect="1" noChangeArrowheads="1"/>
          </p:cNvSpPr>
          <p:nvPr/>
        </p:nvSpPr>
        <p:spPr bwMode="auto">
          <a:xfrm>
            <a:off x="155575" y="-1531938"/>
            <a:ext cx="5667375" cy="3190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9757" y="9071"/>
            <a:ext cx="677039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Rectangle 13"/>
          <p:cNvSpPr/>
          <p:nvPr/>
        </p:nvSpPr>
        <p:spPr>
          <a:xfrm>
            <a:off x="348351" y="6589261"/>
            <a:ext cx="8403771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100" dirty="0">
                <a:solidFill>
                  <a:srgbClr val="FFFFFF"/>
                </a:solidFill>
                <a:hlinkClick r:id="rId3"/>
              </a:rPr>
              <a:t>http://www.npr.org/sections/money/2012/03/01/147751097/why-napoleon-offered-a-prize-for-inventing-canned-food</a:t>
            </a:r>
            <a:endParaRPr lang="en-US" sz="1100" dirty="0">
              <a:solidFill>
                <a:srgbClr val="FFFFFF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1310383" y="3371739"/>
            <a:ext cx="6483786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It was actually Napoleon </a:t>
            </a:r>
          </a:p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who was responsible for canned food, looking for a better way to feed his troops . . .</a:t>
            </a:r>
            <a:endParaRPr lang="en-US" sz="44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026813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AutoShape 2" descr="Image result for napoleon"/>
          <p:cNvSpPr>
            <a:spLocks noChangeAspect="1" noChangeArrowheads="1"/>
          </p:cNvSpPr>
          <p:nvPr/>
        </p:nvSpPr>
        <p:spPr bwMode="auto">
          <a:xfrm>
            <a:off x="155575" y="-1531938"/>
            <a:ext cx="5667375" cy="3190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629" y="649066"/>
            <a:ext cx="8458200" cy="55157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Rectangle 12"/>
          <p:cNvSpPr/>
          <p:nvPr/>
        </p:nvSpPr>
        <p:spPr>
          <a:xfrm>
            <a:off x="348351" y="6357037"/>
            <a:ext cx="8403771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100" dirty="0">
                <a:solidFill>
                  <a:srgbClr val="FFFFFF"/>
                </a:solidFill>
                <a:hlinkClick r:id="rId3"/>
              </a:rPr>
              <a:t>http://www.geniusstuff.com/videos/41738-napoleon-and-canned-food-the-story-of-nicolas-appert-video.htm</a:t>
            </a:r>
            <a:endParaRPr lang="en-US" sz="1100" dirty="0">
              <a:solidFill>
                <a:srgbClr val="FFFFFF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93485" y="5451494"/>
            <a:ext cx="8128000" cy="577850"/>
          </a:xfrm>
          <a:prstGeom prst="rect">
            <a:avLst/>
          </a:prstGeom>
          <a:noFill/>
          <a:ln w="76200">
            <a:noFill/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b="1" dirty="0" smtClean="0">
                <a:ln>
                  <a:solidFill>
                    <a:srgbClr val="000000"/>
                  </a:solidFill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Nicolas </a:t>
            </a:r>
            <a:r>
              <a:rPr lang="en-US" sz="2400" b="1" dirty="0" err="1" smtClean="0">
                <a:ln>
                  <a:solidFill>
                    <a:srgbClr val="000000"/>
                  </a:solidFill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Appert</a:t>
            </a:r>
            <a:r>
              <a:rPr lang="en-US" sz="2400" b="1" dirty="0" smtClean="0">
                <a:ln>
                  <a:solidFill>
                    <a:srgbClr val="000000"/>
                  </a:solidFill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won prize from Napoleon in 1810</a:t>
            </a:r>
            <a:endParaRPr lang="en-US" sz="1600" b="1" dirty="0">
              <a:ln>
                <a:solidFill>
                  <a:srgbClr val="000000"/>
                </a:solidFill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926920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AutoShape 2" descr="Image result for napoleon"/>
          <p:cNvSpPr>
            <a:spLocks noChangeAspect="1" noChangeArrowheads="1"/>
          </p:cNvSpPr>
          <p:nvPr/>
        </p:nvSpPr>
        <p:spPr bwMode="auto">
          <a:xfrm>
            <a:off x="155575" y="-1531938"/>
            <a:ext cx="5667375" cy="3190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0" name="Picture 11" descr="Related imag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325" y="181207"/>
            <a:ext cx="5588499" cy="558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/>
          <p:cNvSpPr txBox="1"/>
          <p:nvPr/>
        </p:nvSpPr>
        <p:spPr>
          <a:xfrm>
            <a:off x="601076" y="5401567"/>
            <a:ext cx="8128000" cy="1131848"/>
          </a:xfrm>
          <a:prstGeom prst="rect">
            <a:avLst/>
          </a:prstGeom>
          <a:noFill/>
          <a:ln w="76200">
            <a:noFill/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b="1" dirty="0" smtClean="0">
                <a:ln>
                  <a:solidFill>
                    <a:srgbClr val="000000"/>
                  </a:solidFill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And our own Minnesota Spam, of course, was important in feeding the troops in WWII</a:t>
            </a:r>
            <a:endParaRPr lang="en-US" sz="1600" b="1" dirty="0">
              <a:ln>
                <a:solidFill>
                  <a:srgbClr val="000000"/>
                </a:solidFill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09768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2436590" y="6472964"/>
            <a:ext cx="425469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200" dirty="0">
                <a:solidFill>
                  <a:srgbClr val="000000"/>
                </a:solidFill>
                <a:hlinkClick r:id="rId2"/>
              </a:rPr>
              <a:t>http://time.com/4225884/ted-cruz-military-gluten-free-meals/</a:t>
            </a:r>
            <a:endParaRPr lang="en-US" sz="1200" dirty="0">
              <a:solidFill>
                <a:srgbClr val="00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917" y="347611"/>
            <a:ext cx="5943600" cy="61818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416840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12580" y="2112160"/>
            <a:ext cx="8157028" cy="33855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and finally, people eat things because that’s what’s available</a:t>
            </a:r>
            <a:b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. . . like in earlier days . . .</a:t>
            </a:r>
          </a:p>
          <a:p>
            <a:endParaRPr lang="en-US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804863" lvl="1" indent="-347663">
              <a:buFont typeface="Arial" panose="020B0604020202020204" pitchFamily="34" charset="0"/>
              <a:buChar char="•"/>
            </a:pP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military provisions</a:t>
            </a:r>
          </a:p>
          <a:p>
            <a:pPr marL="804863" lvl="1" indent="-347663">
              <a:buFont typeface="Arial" panose="020B0604020202020204" pitchFamily="34" charset="0"/>
              <a:buChar char="•"/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school lunch</a:t>
            </a: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26999093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7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10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2436590" y="6472964"/>
            <a:ext cx="4262257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200" dirty="0">
                <a:solidFill>
                  <a:srgbClr val="000000"/>
                </a:solidFill>
                <a:hlinkClick r:id="rId2"/>
              </a:rPr>
              <a:t>https://www.mprnews.org/story/2015/09/09/npr-school-lunch</a:t>
            </a:r>
            <a:endParaRPr lang="en-US" sz="1200" dirty="0">
              <a:solidFill>
                <a:srgbClr val="0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175" y="337685"/>
            <a:ext cx="7105650" cy="612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205117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12580" y="2112160"/>
            <a:ext cx="8157028" cy="38779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and finally, people eat things because that’s what’s available</a:t>
            </a:r>
            <a:b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. . . like in earlier days . . .</a:t>
            </a:r>
          </a:p>
          <a:p>
            <a:endParaRPr lang="en-US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804863" lvl="1" indent="-347663">
              <a:buFont typeface="Arial" panose="020B0604020202020204" pitchFamily="34" charset="0"/>
              <a:buChar char="•"/>
            </a:pP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military provisions</a:t>
            </a:r>
          </a:p>
          <a:p>
            <a:pPr marL="804863" lvl="1" indent="-347663">
              <a:buFont typeface="Arial" panose="020B0604020202020204" pitchFamily="34" charset="0"/>
              <a:buChar char="•"/>
            </a:pP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school lunch</a:t>
            </a:r>
          </a:p>
          <a:p>
            <a:pPr marL="804863" lvl="1" indent="-347663">
              <a:buFont typeface="Arial" panose="020B0604020202020204" pitchFamily="34" charset="0"/>
              <a:buChar char="•"/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prison</a:t>
            </a: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12445574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2533653" y="3943394"/>
            <a:ext cx="1795463" cy="733663"/>
          </a:xfrm>
          <a:prstGeom prst="leftArrow">
            <a:avLst>
              <a:gd name="adj1" fmla="val 50000"/>
              <a:gd name="adj2" fmla="val 40278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10397" y="203431"/>
            <a:ext cx="3899414" cy="594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2740994" y="6390209"/>
            <a:ext cx="365337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 smtClean="0">
                <a:solidFill>
                  <a:srgbClr val="FFFFFF"/>
                </a:solidFill>
              </a:rPr>
              <a:t>Kansas City, M):Andrews </a:t>
            </a:r>
            <a:r>
              <a:rPr lang="en-US" sz="1200" dirty="0" err="1">
                <a:solidFill>
                  <a:srgbClr val="FFFFFF"/>
                </a:solidFill>
              </a:rPr>
              <a:t>McMeel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smtClean="0">
                <a:solidFill>
                  <a:srgbClr val="FFFFFF"/>
                </a:solidFill>
              </a:rPr>
              <a:t>Publishing, 2010</a:t>
            </a:r>
            <a:endParaRPr lang="en-US" sz="1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86124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12580" y="2112160"/>
            <a:ext cx="8157028" cy="43704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and finally, people eat things because that’s what’s available</a:t>
            </a:r>
            <a:b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</a:br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. . . like in earlier days . . .</a:t>
            </a:r>
          </a:p>
          <a:p>
            <a:endParaRPr lang="en-US" b="1" dirty="0" smtClean="0">
              <a:ln>
                <a:solidFill>
                  <a:srgbClr val="0C0600"/>
                </a:solidFill>
                <a:miter lim="800000"/>
              </a:ln>
              <a:solidFill>
                <a:schemeClr val="bg1">
                  <a:lumMod val="65000"/>
                </a:schemeClr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804863" lvl="1" indent="-347663">
              <a:buFont typeface="Arial" panose="020B0604020202020204" pitchFamily="34" charset="0"/>
              <a:buChar char="•"/>
            </a:pP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military provisions</a:t>
            </a:r>
          </a:p>
          <a:p>
            <a:pPr marL="804863" lvl="1" indent="-347663">
              <a:buFont typeface="Arial" panose="020B0604020202020204" pitchFamily="34" charset="0"/>
              <a:buChar char="•"/>
            </a:pP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school lunch</a:t>
            </a:r>
          </a:p>
          <a:p>
            <a:pPr marL="804863" lvl="1" indent="-347663">
              <a:buFont typeface="Arial" panose="020B0604020202020204" pitchFamily="34" charset="0"/>
              <a:buChar char="•"/>
            </a:pP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chemeClr val="bg1">
                    <a:lumMod val="65000"/>
                  </a:scheme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prison</a:t>
            </a:r>
          </a:p>
          <a:p>
            <a:pPr marL="804863" lvl="1" indent="-347663">
              <a:buFont typeface="Arial" panose="020B0604020202020204" pitchFamily="34" charset="0"/>
              <a:buChar char="•"/>
            </a:pPr>
            <a:r>
              <a:rPr lang="en-US" sz="44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box lunch </a:t>
            </a:r>
            <a:r>
              <a:rPr lang="en-US" sz="32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at a CFANS function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893905" y="1013230"/>
            <a:ext cx="7358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We eat what we do . . .</a:t>
            </a:r>
          </a:p>
        </p:txBody>
      </p:sp>
    </p:spTree>
    <p:extLst>
      <p:ext uri="{BB962C8B-B14F-4D97-AF65-F5344CB8AC3E}">
        <p14:creationId xmlns:p14="http://schemas.microsoft.com/office/powerpoint/2010/main" val="24040441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9218" name="Picture 2" descr="Pictur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515" y="638616"/>
            <a:ext cx="9144000" cy="610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2286000" y="6400578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800" dirty="0">
                <a:solidFill>
                  <a:schemeClr val="bg1"/>
                </a:solidFill>
                <a:hlinkClick r:id="rId3"/>
              </a:rPr>
              <a:t>http://www.sunflowercafenashville.com/catering-menu.html</a:t>
            </a:r>
            <a:endParaRPr lang="en-US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76429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9218" name="Picture 2" descr="Pictur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515" y="638616"/>
            <a:ext cx="9144000" cy="610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2286000" y="6400578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800" dirty="0">
                <a:solidFill>
                  <a:schemeClr val="bg1"/>
                </a:solidFill>
                <a:hlinkClick r:id="rId3"/>
              </a:rPr>
              <a:t>http://www.sunflowercafenashville.com/catering-menu.html</a:t>
            </a:r>
            <a:endParaRPr lang="en-US" sz="800" dirty="0">
              <a:solidFill>
                <a:schemeClr val="bg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67659" y="1617854"/>
            <a:ext cx="7808686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b="1" dirty="0" smtClean="0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It actually takes a lot of knowhow to put together a box lunch with foods like Italian</a:t>
            </a:r>
            <a:r>
              <a:rPr lang="en-US" sz="4000" b="1" dirty="0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, Southwestern or Vegetarian Wraps, chips, a </a:t>
            </a:r>
            <a:r>
              <a:rPr lang="en-US" sz="4000" b="1" dirty="0" smtClean="0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suitable cookie</a:t>
            </a:r>
          </a:p>
        </p:txBody>
      </p:sp>
    </p:spTree>
    <p:extLst>
      <p:ext uri="{BB962C8B-B14F-4D97-AF65-F5344CB8AC3E}">
        <p14:creationId xmlns:p14="http://schemas.microsoft.com/office/powerpoint/2010/main" val="41997784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96687" y="2449218"/>
            <a:ext cx="7808686" cy="27482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b="1" dirty="0" smtClean="0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Because the cooks and dietitians in the kitchen need to know an awful lot about . . .</a:t>
            </a:r>
          </a:p>
        </p:txBody>
      </p:sp>
    </p:spTree>
    <p:extLst>
      <p:ext uri="{BB962C8B-B14F-4D97-AF65-F5344CB8AC3E}">
        <p14:creationId xmlns:p14="http://schemas.microsoft.com/office/powerpoint/2010/main" val="19312402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93485" y="2430648"/>
            <a:ext cx="8098972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"Nutrition and Eating: Understanding </a:t>
            </a:r>
            <a:endParaRPr lang="en-US" sz="48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How </a:t>
            </a:r>
            <a:r>
              <a:rPr lang="en-US" sz="48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and Why We </a:t>
            </a:r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Eat.”</a:t>
            </a:r>
          </a:p>
          <a:p>
            <a:pPr lvl="4"/>
            <a:endParaRPr lang="en-US" sz="1000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lvl="4"/>
            <a:endParaRPr lang="en-US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855663" lvl="2"/>
            <a:r>
              <a:rPr lang="en-US" sz="2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Tim Roufs</a:t>
            </a:r>
          </a:p>
          <a:p>
            <a:pPr marL="855663" lvl="2"/>
            <a:r>
              <a:rPr lang="en-US" sz="2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Department of Anthropology, Sociology and Criminology</a:t>
            </a:r>
          </a:p>
          <a:p>
            <a:pPr marL="855663" lvl="2"/>
            <a:r>
              <a:rPr lang="en-US" sz="2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Anthropology of Food</a:t>
            </a:r>
          </a:p>
          <a:p>
            <a:pPr marL="855663" lvl="2"/>
            <a:r>
              <a:rPr lang="en-US" sz="2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University of Minnesota Duluth</a:t>
            </a:r>
            <a:endParaRPr lang="en-US" sz="20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-3629"/>
            <a:ext cx="9144000" cy="150253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725027" y="1129574"/>
            <a:ext cx="65915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dirty="0" smtClean="0">
                <a:solidFill>
                  <a:srgbClr val="000000"/>
                </a:solidFill>
                <a:latin typeface="Adobe Fan Heiti Std B" pitchFamily="34" charset="-128"/>
                <a:ea typeface="Adobe Fan Heiti Std B" pitchFamily="34" charset="-128"/>
                <a:cs typeface="Ebrima" panose="02000000000000000000" pitchFamily="2" charset="0"/>
              </a:rPr>
              <a:t>2017</a:t>
            </a:r>
            <a:endParaRPr lang="en-US" sz="1600" dirty="0">
              <a:solidFill>
                <a:srgbClr val="000000"/>
              </a:solidFill>
              <a:latin typeface="Adobe Fan Heiti Std B" pitchFamily="34" charset="-128"/>
              <a:ea typeface="Adobe Fan Heiti Std B" pitchFamily="34" charset="-128"/>
              <a:cs typeface="Ebrima" panose="02000000000000000000" pitchFamily="2" charset="0"/>
            </a:endParaRPr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95" y="1562499"/>
            <a:ext cx="7064979" cy="437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 bwMode="auto">
          <a:xfrm>
            <a:off x="5965371" y="1542448"/>
            <a:ext cx="3117476" cy="36195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hangingPunct="0"/>
            <a:endParaRPr kumimoji="1" lang="en-US" sz="6600" i="1" smtClean="0">
              <a:solidFill>
                <a:srgbClr val="FF00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294767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24115" y="2762170"/>
            <a:ext cx="79248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What books do I recommend?</a:t>
            </a:r>
          </a:p>
        </p:txBody>
      </p:sp>
    </p:spTree>
    <p:extLst>
      <p:ext uri="{BB962C8B-B14F-4D97-AF65-F5344CB8AC3E}">
        <p14:creationId xmlns:p14="http://schemas.microsoft.com/office/powerpoint/2010/main" val="15479489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24115" y="2747656"/>
            <a:ext cx="792480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FFFF">
                    <a:lumMod val="65000"/>
                  </a:srgbClr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What books do I recommend?</a:t>
            </a:r>
          </a:p>
          <a:p>
            <a:pPr algn="ctr"/>
            <a:endParaRPr lang="en-US" sz="14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There are many . . . </a:t>
            </a:r>
          </a:p>
        </p:txBody>
      </p:sp>
    </p:spTree>
    <p:extLst>
      <p:ext uri="{BB962C8B-B14F-4D97-AF65-F5344CB8AC3E}">
        <p14:creationId xmlns:p14="http://schemas.microsoft.com/office/powerpoint/2010/main" val="357574691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10"/>
          <p:cNvSpPr txBox="1">
            <a:spLocks noChangeArrowheads="1"/>
          </p:cNvSpPr>
          <p:nvPr/>
        </p:nvSpPr>
        <p:spPr bwMode="auto">
          <a:xfrm>
            <a:off x="3502846" y="6487897"/>
            <a:ext cx="210621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1200" dirty="0" smtClean="0">
                <a:solidFill>
                  <a:srgbClr val="FFFFFF"/>
                </a:solidFill>
                <a:latin typeface="Arial" charset="0"/>
              </a:rPr>
              <a:t>NY: North Point Press, 2006</a:t>
            </a:r>
            <a:endParaRPr kumimoji="1" lang="en-US" sz="1200" dirty="0">
              <a:solidFill>
                <a:srgbClr val="FFFFFF"/>
              </a:solidFill>
              <a:latin typeface="Arial" charset="0"/>
            </a:endParaRP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055" y="312298"/>
            <a:ext cx="4096359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8752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920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91477" y="192557"/>
            <a:ext cx="4229099" cy="594360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  <p:sp>
        <p:nvSpPr>
          <p:cNvPr id="5" name="Text Box 7"/>
          <p:cNvSpPr txBox="1">
            <a:spLocks noChangeArrowheads="1"/>
          </p:cNvSpPr>
          <p:nvPr/>
        </p:nvSpPr>
        <p:spPr bwMode="auto">
          <a:xfrm>
            <a:off x="914427" y="5167359"/>
            <a:ext cx="7300913" cy="14711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sz="2000" b="1" i="1" dirty="0">
              <a:solidFill>
                <a:srgbClr val="FFFFFF"/>
              </a:solidFill>
            </a:endParaRPr>
          </a:p>
          <a:p>
            <a:pPr algn="ctr"/>
            <a:r>
              <a:rPr lang="en-US" sz="2400" b="1" i="1" dirty="0">
                <a:ln>
                  <a:solidFill>
                    <a:schemeClr val="tx1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Cod:  A Biography of the Fish That Changed the World</a:t>
            </a:r>
          </a:p>
          <a:p>
            <a:pPr>
              <a:lnSpc>
                <a:spcPct val="90000"/>
              </a:lnSpc>
            </a:pPr>
            <a:endParaRPr lang="en-US" sz="1200" b="1" i="1" dirty="0">
              <a:solidFill>
                <a:srgbClr val="FFFFFF"/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US" sz="1200" dirty="0">
                <a:solidFill>
                  <a:srgbClr val="FFFFFF"/>
                </a:solidFill>
              </a:rPr>
              <a:t>NY: Penguin Books, 1998</a:t>
            </a:r>
          </a:p>
        </p:txBody>
      </p:sp>
    </p:spTree>
    <p:extLst>
      <p:ext uri="{BB962C8B-B14F-4D97-AF65-F5344CB8AC3E}">
        <p14:creationId xmlns:p14="http://schemas.microsoft.com/office/powerpoint/2010/main" val="21685178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1903" y="407533"/>
            <a:ext cx="4141882" cy="5943600"/>
          </a:xfrm>
          <a:prstGeom prst="rect">
            <a:avLst/>
          </a:prstGeom>
        </p:spPr>
      </p:pic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1220044" y="6345496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 smtClean="0">
                <a:solidFill>
                  <a:srgbClr val="000000"/>
                </a:solidFill>
                <a:latin typeface="Calibri" pitchFamily="34" charset="0"/>
              </a:rPr>
              <a:t>NY: Penguin, 2007</a:t>
            </a:r>
            <a:endParaRPr lang="en-US" sz="1200" dirty="0">
              <a:solidFill>
                <a:srgbClr val="000000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16180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 smtClean="0">
                <a:solidFill>
                  <a:srgbClr val="FFFFFF"/>
                </a:solidFill>
                <a:latin typeface="Calibri" pitchFamily="34" charset="0"/>
              </a:rPr>
              <a:t>NY: Penguin, 2009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3390" y="203200"/>
            <a:ext cx="3802500" cy="5943600"/>
          </a:xfrm>
          <a:prstGeom prst="rect">
            <a:avLst/>
          </a:prstGeom>
          <a:ln w="2540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0633927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 err="1">
                <a:solidFill>
                  <a:srgbClr val="FFFFFF"/>
                </a:solidFill>
                <a:latin typeface="Calibri" pitchFamily="34" charset="0"/>
              </a:rPr>
              <a:t>NY:Wellness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</a:rPr>
              <a:t> </a:t>
            </a:r>
            <a:r>
              <a:rPr lang="en-US" sz="1200" dirty="0" err="1">
                <a:solidFill>
                  <a:srgbClr val="FFFFFF"/>
                </a:solidFill>
                <a:latin typeface="Calibri" pitchFamily="34" charset="0"/>
              </a:rPr>
              <a:t>Cenral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</a:rPr>
              <a:t>/Hachette, 2006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9689" y="205919"/>
            <a:ext cx="395843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475209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 smtClean="0">
                <a:solidFill>
                  <a:srgbClr val="FFFFFF"/>
                </a:solidFill>
                <a:latin typeface="Calibri" pitchFamily="34" charset="0"/>
              </a:rPr>
              <a:t>NY: 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</a:rPr>
              <a:t>Simon &amp; Schuster, </a:t>
            </a:r>
            <a:r>
              <a:rPr lang="en-US" sz="1200" dirty="0" smtClean="0">
                <a:solidFill>
                  <a:srgbClr val="FFFFFF"/>
                </a:solidFill>
                <a:latin typeface="Calibri" pitchFamily="34" charset="0"/>
              </a:rPr>
              <a:t>2009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4855" y="217710"/>
            <a:ext cx="391287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8716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2573" y="221362"/>
            <a:ext cx="3910263" cy="5943600"/>
          </a:xfrm>
          <a:prstGeom prst="rect">
            <a:avLst/>
          </a:prstGeom>
        </p:spPr>
      </p:pic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 smtClean="0">
                <a:solidFill>
                  <a:srgbClr val="FFFFFF"/>
                </a:solidFill>
                <a:latin typeface="Calibri" pitchFamily="34" charset="0"/>
              </a:rPr>
              <a:t>NY: 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</a:rPr>
              <a:t>W. W. </a:t>
            </a:r>
            <a:r>
              <a:rPr lang="en-US" sz="1200" dirty="0" smtClean="0">
                <a:solidFill>
                  <a:srgbClr val="FFFFFF"/>
                </a:solidFill>
                <a:latin typeface="Calibri" pitchFamily="34" charset="0"/>
              </a:rPr>
              <a:t>Norton, 2015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79088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86266" y="214317"/>
            <a:ext cx="3947779" cy="594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 smtClean="0">
                <a:solidFill>
                  <a:srgbClr val="FFFFFF"/>
                </a:solidFill>
                <a:latin typeface="Calibri" pitchFamily="34" charset="0"/>
              </a:rPr>
              <a:t>NY: Bloomsbury, 2009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768373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914653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 flipV="1">
            <a:off x="1847852" y="4867319"/>
            <a:ext cx="976313" cy="733663"/>
          </a:xfrm>
          <a:prstGeom prst="leftArrow">
            <a:avLst>
              <a:gd name="adj1" fmla="val 50000"/>
              <a:gd name="adj2" fmla="val 25000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1847852" y="6572251"/>
            <a:ext cx="976313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495550" y="46101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181350" y="501019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3238501" y="52959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2724150" y="5334044"/>
            <a:ext cx="245474" cy="733663"/>
          </a:xfrm>
          <a:prstGeom prst="leftArrow">
            <a:avLst>
              <a:gd name="adj1" fmla="val 50000"/>
              <a:gd name="adj2" fmla="val 50245"/>
            </a:avLst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2" name="Rectangle 5"/>
          <p:cNvSpPr>
            <a:spLocks noChangeArrowheads="1"/>
          </p:cNvSpPr>
          <p:nvPr/>
        </p:nvSpPr>
        <p:spPr bwMode="auto">
          <a:xfrm>
            <a:off x="1204913" y="6330982"/>
            <a:ext cx="6705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 smtClean="0">
                <a:solidFill>
                  <a:srgbClr val="FFFFFF"/>
                </a:solidFill>
                <a:latin typeface="Calibri" pitchFamily="34" charset="0"/>
              </a:rPr>
              <a:t>Long Grove, IL: Waveland Press, 2000</a:t>
            </a:r>
            <a:endParaRPr lang="en-US" sz="1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5925" y="258763"/>
            <a:ext cx="3859171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Rectangle 12"/>
          <p:cNvSpPr/>
          <p:nvPr/>
        </p:nvSpPr>
        <p:spPr>
          <a:xfrm>
            <a:off x="471713" y="1875423"/>
            <a:ext cx="3278961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A classic</a:t>
            </a:r>
          </a:p>
          <a:p>
            <a:pPr algn="ctr"/>
            <a:endParaRPr lang="en-US" sz="48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(although</a:t>
            </a:r>
          </a:p>
          <a:p>
            <a:pPr algn="ctr"/>
            <a:r>
              <a:rPr lang="en-US" sz="3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technical)</a:t>
            </a:r>
            <a:endParaRPr lang="en-US" sz="36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090854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24115" y="2762170"/>
            <a:ext cx="79248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What videos / films</a:t>
            </a:r>
          </a:p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do I recommend?</a:t>
            </a:r>
          </a:p>
        </p:txBody>
      </p:sp>
    </p:spTree>
    <p:extLst>
      <p:ext uri="{BB962C8B-B14F-4D97-AF65-F5344CB8AC3E}">
        <p14:creationId xmlns:p14="http://schemas.microsoft.com/office/powerpoint/2010/main" val="225442387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957943" y="4115650"/>
            <a:ext cx="7228114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i="1" dirty="0">
                <a:ln>
                  <a:solidFill>
                    <a:srgbClr val="0000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Pig Commandments</a:t>
            </a:r>
          </a:p>
          <a:p>
            <a:pPr algn="ctr"/>
            <a:endParaRPr lang="en-US" dirty="0">
              <a:solidFill>
                <a:srgbClr val="FFFFFF"/>
              </a:solidFill>
            </a:endParaRPr>
          </a:p>
          <a:p>
            <a:pPr algn="ctr"/>
            <a:endParaRPr lang="en-US" sz="1200" dirty="0" smtClean="0">
              <a:solidFill>
                <a:srgbClr val="FFFFFF"/>
              </a:solidFill>
            </a:endParaRPr>
          </a:p>
          <a:p>
            <a:pPr algn="ctr"/>
            <a:r>
              <a:rPr lang="en-US" sz="1200" dirty="0" smtClean="0">
                <a:solidFill>
                  <a:srgbClr val="FFFFFF"/>
                </a:solidFill>
              </a:rPr>
              <a:t>(</a:t>
            </a:r>
            <a:r>
              <a:rPr lang="en-US" sz="1200" dirty="0">
                <a:solidFill>
                  <a:srgbClr val="FFFFFF"/>
                </a:solidFill>
              </a:rPr>
              <a:t>72 min., 2005, DVD 1690)</a:t>
            </a:r>
          </a:p>
          <a:p>
            <a:pPr algn="ctr"/>
            <a:r>
              <a:rPr lang="en-US" sz="1200" dirty="0" smtClean="0">
                <a:solidFill>
                  <a:srgbClr val="FFFFFF"/>
                </a:solidFill>
                <a:hlinkClick r:id="rId2"/>
              </a:rPr>
              <a:t>transcript</a:t>
            </a:r>
            <a:endParaRPr lang="en-US" sz="1200" dirty="0">
              <a:solidFill>
                <a:srgbClr val="FFFFFF"/>
              </a:solidFill>
            </a:endParaRPr>
          </a:p>
          <a:p>
            <a:pPr algn="ctr"/>
            <a:r>
              <a:rPr lang="en-US" sz="1200" dirty="0" smtClean="0">
                <a:solidFill>
                  <a:srgbClr val="FFFFFF"/>
                </a:solidFill>
              </a:rPr>
              <a:t>Wong </a:t>
            </a:r>
            <a:r>
              <a:rPr lang="en-US" sz="1200" dirty="0">
                <a:solidFill>
                  <a:srgbClr val="FFFFFF"/>
                </a:solidFill>
              </a:rPr>
              <a:t>Kew-Lit</a:t>
            </a:r>
          </a:p>
          <a:p>
            <a:pPr algn="ctr"/>
            <a:r>
              <a:rPr lang="en-US" sz="1200" dirty="0">
                <a:solidFill>
                  <a:srgbClr val="FFFFFF"/>
                </a:solidFill>
              </a:rPr>
              <a:t>Director and Executive Producer</a:t>
            </a:r>
          </a:p>
          <a:p>
            <a:pPr algn="ctr"/>
            <a:r>
              <a:rPr lang="en-US" sz="1200" dirty="0" smtClean="0">
                <a:solidFill>
                  <a:srgbClr val="FFFFFF"/>
                </a:solidFill>
              </a:rPr>
              <a:t>UMD Multimedia </a:t>
            </a:r>
            <a:r>
              <a:rPr lang="en-US" sz="1200" dirty="0" smtClean="0">
                <a:solidFill>
                  <a:srgbClr val="FFFFFF"/>
                </a:solidFill>
              </a:rPr>
              <a:t/>
            </a:r>
            <a:br>
              <a:rPr lang="en-US" sz="1200" dirty="0" smtClean="0">
                <a:solidFill>
                  <a:srgbClr val="FFFFFF"/>
                </a:solidFill>
              </a:rPr>
            </a:br>
            <a:endParaRPr lang="en-US" sz="1200" dirty="0">
              <a:solidFill>
                <a:srgbClr val="FFFFFF"/>
              </a:solidFill>
            </a:endParaRPr>
          </a:p>
          <a:p>
            <a:pPr algn="ctr"/>
            <a:r>
              <a:rPr lang="en-US" sz="1200" dirty="0">
                <a:solidFill>
                  <a:srgbClr val="FFFFFF"/>
                </a:solidFill>
              </a:rPr>
              <a:t>&lt;</a:t>
            </a:r>
            <a:r>
              <a:rPr lang="en-US" sz="1200" dirty="0">
                <a:solidFill>
                  <a:srgbClr val="FFFFFF"/>
                </a:solidFill>
                <a:hlinkClick r:id="rId3"/>
              </a:rPr>
              <a:t>http://primo.lib.umn.edu/DULUTH:blended:UMN_ALMA51587247130001701</a:t>
            </a:r>
            <a:r>
              <a:rPr lang="en-US" sz="1200" dirty="0">
                <a:solidFill>
                  <a:srgbClr val="FFFFFF"/>
                </a:solidFill>
              </a:rPr>
              <a:t>&gt;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7841" y="463544"/>
            <a:ext cx="5412654" cy="3615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1585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9520" y="1377950"/>
            <a:ext cx="3374136" cy="4572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1" y="1471930"/>
            <a:ext cx="3678920" cy="4414704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913949" y="6010026"/>
            <a:ext cx="735874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 smtClean="0">
                <a:ln w="25400"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with </a:t>
            </a:r>
            <a:r>
              <a:rPr lang="en-US" sz="2800" b="1" dirty="0" smtClean="0">
                <a:ln w="25400"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Marcus Samuelsson </a:t>
            </a:r>
          </a:p>
        </p:txBody>
      </p:sp>
    </p:spTree>
    <p:extLst>
      <p:ext uri="{BB962C8B-B14F-4D97-AF65-F5344CB8AC3E}">
        <p14:creationId xmlns:p14="http://schemas.microsoft.com/office/powerpoint/2010/main" val="37594321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95087" y="2558974"/>
            <a:ext cx="7924800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What books do anthropologists read about swine?</a:t>
            </a:r>
          </a:p>
          <a:p>
            <a:pPr algn="ctr"/>
            <a:endParaRPr lang="en-US" sz="20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957560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images-na.ssl-images-amazon.com/images/I/41MX05YRD0L._SX301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4281" y="232613"/>
            <a:ext cx="3799389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927890" y="6408437"/>
            <a:ext cx="326724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 smtClean="0">
                <a:solidFill>
                  <a:srgbClr val="FFFFFF"/>
                </a:solidFill>
              </a:rPr>
              <a:t>St. Paul: University </a:t>
            </a:r>
            <a:r>
              <a:rPr lang="en-US" sz="1200" dirty="0">
                <a:solidFill>
                  <a:srgbClr val="FFFFFF"/>
                </a:solidFill>
              </a:rPr>
              <a:t>o</a:t>
            </a:r>
            <a:r>
              <a:rPr lang="en-US" sz="1200" dirty="0" smtClean="0">
                <a:solidFill>
                  <a:srgbClr val="FFFFFF"/>
                </a:solidFill>
              </a:rPr>
              <a:t>f </a:t>
            </a:r>
            <a:r>
              <a:rPr lang="en-US" sz="1200" dirty="0">
                <a:solidFill>
                  <a:srgbClr val="FFFFFF"/>
                </a:solidFill>
              </a:rPr>
              <a:t>Minnesota </a:t>
            </a:r>
            <a:r>
              <a:rPr lang="en-US" sz="1200" dirty="0" smtClean="0">
                <a:solidFill>
                  <a:srgbClr val="FFFFFF"/>
                </a:solidFill>
              </a:rPr>
              <a:t>Press, 2002</a:t>
            </a:r>
            <a:endParaRPr lang="en-US" sz="1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8605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250130" y="6350381"/>
            <a:ext cx="172265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 smtClean="0">
                <a:solidFill>
                  <a:srgbClr val="FFFFFF"/>
                </a:solidFill>
              </a:rPr>
              <a:t>Waveland Press, 2000</a:t>
            </a:r>
            <a:endParaRPr lang="en-US" sz="1200" dirty="0">
              <a:solidFill>
                <a:srgbClr val="FFFFFF"/>
              </a:solidFill>
            </a:endParaRPr>
          </a:p>
        </p:txBody>
      </p:sp>
      <p:pic>
        <p:nvPicPr>
          <p:cNvPr id="8196" name="Picture 4" descr="https://images-na.ssl-images-amazon.com/images/I/51WFp4LiOPL._SX322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6971" y="220201"/>
            <a:ext cx="3859170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93369" y="3357240"/>
            <a:ext cx="413657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an </a:t>
            </a:r>
          </a:p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anthropological </a:t>
            </a:r>
          </a:p>
          <a:p>
            <a:pPr algn="ctr"/>
            <a:r>
              <a:rPr lang="en-US" sz="4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classic</a:t>
            </a:r>
          </a:p>
        </p:txBody>
      </p:sp>
    </p:spTree>
    <p:extLst>
      <p:ext uri="{BB962C8B-B14F-4D97-AF65-F5344CB8AC3E}">
        <p14:creationId xmlns:p14="http://schemas.microsoft.com/office/powerpoint/2010/main" val="244133706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74628" y="6379409"/>
            <a:ext cx="275267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 smtClean="0">
                <a:solidFill>
                  <a:srgbClr val="FFFFFF"/>
                </a:solidFill>
              </a:rPr>
              <a:t>Durham: Duke University Press, 2016</a:t>
            </a:r>
            <a:endParaRPr lang="en-US" sz="1200" dirty="0">
              <a:solidFill>
                <a:srgbClr val="FFFFFF"/>
              </a:solidFill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3270" y="192998"/>
            <a:ext cx="3957459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427274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44002" y="6350381"/>
            <a:ext cx="304442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 smtClean="0">
                <a:solidFill>
                  <a:srgbClr val="FFFFFF"/>
                </a:solidFill>
              </a:rPr>
              <a:t>Athens: University of Georgia Press, 1998</a:t>
            </a:r>
            <a:endParaRPr lang="en-US" sz="1200" dirty="0">
              <a:solidFill>
                <a:srgbClr val="FFFFFF"/>
              </a:solidFill>
            </a:endParaRPr>
          </a:p>
        </p:txBody>
      </p:sp>
      <p:pic>
        <p:nvPicPr>
          <p:cNvPr id="2052" name="Picture 4" descr="Image result for William Hedgepeth &quot;the hog book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1593" y="196395"/>
            <a:ext cx="4174131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87926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9916" y="231328"/>
            <a:ext cx="3953614" cy="59436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800698" y="6376925"/>
            <a:ext cx="151631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 smtClean="0">
                <a:solidFill>
                  <a:srgbClr val="FFFFFF"/>
                </a:solidFill>
              </a:rPr>
              <a:t>NY: Hachette, 2017</a:t>
            </a:r>
            <a:endParaRPr lang="en-US" sz="1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603793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223" y="239728"/>
            <a:ext cx="3942546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3698196" y="6401038"/>
            <a:ext cx="174714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solidFill>
                  <a:srgbClr val="FFFFFF"/>
                </a:solidFill>
              </a:rPr>
              <a:t>NY: Basic Books, 2015</a:t>
            </a:r>
          </a:p>
        </p:txBody>
      </p:sp>
    </p:spTree>
    <p:extLst>
      <p:ext uri="{BB962C8B-B14F-4D97-AF65-F5344CB8AC3E}">
        <p14:creationId xmlns:p14="http://schemas.microsoft.com/office/powerpoint/2010/main" val="2181822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35880" y="6393922"/>
            <a:ext cx="226998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 smtClean="0">
                <a:solidFill>
                  <a:srgbClr val="FFFFFF"/>
                </a:solidFill>
              </a:rPr>
              <a:t>London: </a:t>
            </a:r>
            <a:r>
              <a:rPr lang="en-US" sz="1200" dirty="0" err="1">
                <a:solidFill>
                  <a:srgbClr val="FFFFFF"/>
                </a:solidFill>
              </a:rPr>
              <a:t>Reaktion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smtClean="0">
                <a:solidFill>
                  <a:srgbClr val="FFFFFF"/>
                </a:solidFill>
              </a:rPr>
              <a:t>Books, 2011</a:t>
            </a:r>
            <a:endParaRPr lang="en-US" sz="1200" dirty="0">
              <a:solidFill>
                <a:srgbClr val="FFFFFF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9037" y="203214"/>
            <a:ext cx="4025925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99343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683682" y="6372010"/>
            <a:ext cx="176708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solidFill>
                  <a:srgbClr val="FFFFFF"/>
                </a:solidFill>
              </a:rPr>
              <a:t>NY: </a:t>
            </a:r>
            <a:r>
              <a:rPr lang="en-US" sz="1200" dirty="0" smtClean="0">
                <a:solidFill>
                  <a:srgbClr val="FFFFFF"/>
                </a:solidFill>
              </a:rPr>
              <a:t>W.W. Norton, </a:t>
            </a:r>
            <a:r>
              <a:rPr lang="en-US" sz="1200" dirty="0">
                <a:solidFill>
                  <a:srgbClr val="FFFFFF"/>
                </a:solidFill>
              </a:rPr>
              <a:t>2015</a:t>
            </a:r>
          </a:p>
        </p:txBody>
      </p:sp>
      <p:pic>
        <p:nvPicPr>
          <p:cNvPr id="3074" name="Picture 2" descr="http://ecx.images-amazon.com/images/I/51XrdV9KjzL._SX331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9693" y="207070"/>
            <a:ext cx="3966370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1985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24115" y="2588002"/>
            <a:ext cx="79248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What is </a:t>
            </a:r>
          </a:p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the future of food?</a:t>
            </a:r>
          </a:p>
        </p:txBody>
      </p:sp>
    </p:spTree>
    <p:extLst>
      <p:ext uri="{BB962C8B-B14F-4D97-AF65-F5344CB8AC3E}">
        <p14:creationId xmlns:p14="http://schemas.microsoft.com/office/powerpoint/2010/main" val="20419371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3817511" y="1465752"/>
            <a:ext cx="4687863" cy="3539430"/>
          </a:xfrm>
          <a:prstGeom prst="rect">
            <a:avLst/>
          </a:prstGeom>
          <a:solidFill>
            <a:schemeClr val="bg1"/>
          </a:solidFill>
          <a:ln w="76200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Comparing food transformation by . . .</a:t>
            </a:r>
          </a:p>
          <a:p>
            <a:pPr algn="ctr"/>
            <a:r>
              <a:rPr lang="en-US" sz="3200" b="1" dirty="0" smtClean="0"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en-US" sz="3200" b="1" dirty="0" smtClean="0"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Soil</a:t>
            </a:r>
            <a:endParaRPr lang="en-US" sz="2000" dirty="0" smtClean="0"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3200" b="1" dirty="0" smtClean="0"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Land</a:t>
            </a:r>
            <a:endParaRPr lang="en-US" sz="3200" dirty="0" smtClean="0"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3200" b="1" dirty="0" smtClean="0"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Sea</a:t>
            </a:r>
            <a:r>
              <a:rPr lang="en-US" sz="2000" dirty="0" smtClean="0"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</a:t>
            </a:r>
            <a:endParaRPr lang="en-US" sz="3200" dirty="0" smtClean="0"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3200" b="1" dirty="0" smtClean="0"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Seed</a:t>
            </a:r>
            <a:endParaRPr lang="en-US" sz="2000" dirty="0"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1135766" y="5823054"/>
            <a:ext cx="6877204" cy="800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en-US" sz="2400" b="1" i="1" dirty="0" smtClean="0">
                <a:solidFill>
                  <a:srgbClr val="000000"/>
                </a:solidFill>
                <a:latin typeface="Arial" charset="0"/>
              </a:rPr>
              <a:t>Third Plate: Field Notes on the Future of Food</a:t>
            </a:r>
          </a:p>
          <a:p>
            <a:pPr algn="ctr" eaLnBrk="0" hangingPunct="0"/>
            <a:r>
              <a:rPr lang="en-US" sz="1100" dirty="0" smtClean="0">
                <a:solidFill>
                  <a:srgbClr val="000000"/>
                </a:solidFill>
                <a:latin typeface="Arial" charset="0"/>
              </a:rPr>
              <a:t>NY: Penguin, 2014.</a:t>
            </a: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/>
            </a:r>
            <a:br>
              <a:rPr lang="en-US" dirty="0" smtClean="0">
                <a:solidFill>
                  <a:srgbClr val="000000"/>
                </a:solidFill>
                <a:latin typeface="Arial" charset="0"/>
              </a:rPr>
            </a:br>
            <a:endParaRPr lang="en-US" sz="1100" dirty="0">
              <a:solidFill>
                <a:srgbClr val="000000"/>
              </a:solidFill>
              <a:latin typeface="Arial" charset="0"/>
            </a:endParaRPr>
          </a:p>
        </p:txBody>
      </p:sp>
      <p:pic>
        <p:nvPicPr>
          <p:cNvPr id="2" name="Picture 2" descr="http://ecx.images-amazon.com/images/I/41QSEXh7CjL._SX324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656" y="842500"/>
            <a:ext cx="3105150" cy="4752976"/>
          </a:xfrm>
          <a:prstGeom prst="rect">
            <a:avLst/>
          </a:prstGeom>
          <a:noFill/>
          <a:ln w="2540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Box 10"/>
          <p:cNvSpPr txBox="1">
            <a:spLocks noChangeArrowheads="1"/>
          </p:cNvSpPr>
          <p:nvPr/>
        </p:nvSpPr>
        <p:spPr bwMode="auto">
          <a:xfrm>
            <a:off x="1110131" y="6516921"/>
            <a:ext cx="689163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kumimoji="1" lang="en-US" sz="800" dirty="0">
                <a:solidFill>
                  <a:srgbClr val="000000"/>
                </a:solidFill>
                <a:latin typeface="Arial" charset="0"/>
                <a:hlinkClick r:id="rId3"/>
              </a:rPr>
              <a:t>http://www.amazon.com/Third-Plate-Field-Notes-Future/dp/0143127152/ref=sr_1_1?ie=UTF8&amp;qid=1452655502&amp;sr=8-1&amp;keywords=the+third+plate</a:t>
            </a:r>
            <a:endParaRPr kumimoji="1" lang="en-US" sz="800" dirty="0">
              <a:solidFill>
                <a:srgbClr val="0000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8112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3" name="AutoShape 5" descr="data:image/jpeg;base64,/9j/4AAQSkZJRgABAQAAAQABAAD/2wCEAAkGBxMSEhUTExMVFRUXGBUWFxgXGBUYFxcWFRcYFxYXFhUYHSggGBolGxUXITEhJSkrLi4uGiAzODMtNygtLisBCgoKDg0OGxAQGy0lICUtLS0tLTAtLS0vNS0tLS0tLS0vLS0tLS0tLS8tLS0tLS0tLS0vLS0tLS0tLS0tLS0tLf/AABEIARQAtgMBIgACEQEDEQH/xAAcAAABBQEBAQAAAAAAAAAAAAACAAEDBAUGBwj/xABCEAABAwIEAwUFBQYFBAMBAAABAgMRACEEEjFBBVFhEyJxgZEGMqGxwUJSYtHwFCMzcoLhB5KiwvEWQ1OyJMPSFf/EABoBAAIDAQEAAAAAAAAAAAAAAAABAgMEBQb/xAAwEQACAgEDAgMHBAIDAAAAAAAAAQIRAwQSITHwQVFhBRMUgZGhsSIycdHh8RUzwf/aAAwDAQACEQMRAD8A7oino1pvSCa2WZgacUXZUgiiwGinSKMJpRSsBopRRZaLLSGDFMRRxSigRHQkVIpNDFAgYoSKkiminYEYFPlowmny07AjimIqSKWWiwIyKYCpFCklNFgBlp4qTJRZaVgQgUqkIpUWAak0bbdEE1IlNRskLJUam6spFMpNKwK2SjS1UyUU6U3osKAUyAJNh8KBKQQCCCDoQZBHQ1mcWZKcW0UoQsusvJAcPdDrZQtChZUEpK9BfL0q5xDEFhpCwlKU9oyHAR7qXXEpWQQQE5SuSbiAaPL1HRYDNF2NU+HYztXMUz2gKkLAQU5QoNrbQQbakL7QT05iqeEDiuGAI7QPpYSIlSVh5LYlIJj7QiNNqKf4+4jWLNN2FVOHvqVinFZXg0tpkozpcSkOJU72kIX7hyqb2ExTcEwnfcWrtgQ65kzqcgtrAiAowRIJANx0tQ7Q6LSmaAN1R4M07ml1bvaAuZ0lDnZmT3cqyezygRlyiY1vNaHFHVNMOuNpzLSgqSIJkjmBcgawOVPxoQuxpy0LCbnQTcxrAqDB4ol/sg4HklrtCsZO4rMAkSi0LBUQNe4bmbV+Gsdo7iHHEoUA8EoIJkdgEgACLALLh11JtSAulumLdNxjEdjh3nbjIhShETmA7oANpJgedBgnXFBEqad0Dim7ZFZMx3UFXgaiJFPwsKCUKQFTqRQFNFiBAostKKKgCEilU2WlRYyQJpOuJQJWYEwNSSToEgXUTyF6kSmpAgGJEwZHQ6SPU1BskkZuCxy3lqCAEBpeRxKwS4e6CNDCAQoKB706d2q77bjOJKWyAMSCpJcKlJQ80nvWzAnM3lhIIjs1HpVniWFcTiWn2U5isdk8mQkFsAqQ4VHdCrcyHDytfxOEQ5kzicis6bkQsAgG2tlEcr07rnvuwoxHnl4rDDIB2iHEh9oKTMtqKXWwVjLqJGYQoATY1ocLw4bbCQhTaQSQlSgpXeOYzlJSnvEwlJgCIjQXgkCwAA6U8UX4CoqYrAodU2pWaW1FSIUUwopKSe7BPdURExerSkyCCAQdQdCORFOE0lJpEgEgAAAAAWAFgB4UjRBNMoUCIyaJNIpo0igSHpk0jSoJUCABMAdY51FhsKhsFLaQkElUDTMoyTG0m9TGmFAFLi/D1PJQkKSEhxtxaSD3w2sLCMwPdBKRsdKHjJUhtRahKlLbzqicqVKSlxyNCUove1pOlaOagmmmJmThOIJzPy5nYaQhReJRAUc5cTmSAkhKUoMjTNFWcNikORlzAlOYBaVIJT94BQBIuPCRMSKsY1hLza21zlWkpPOCIt1qq5g1pWrELV2q22nEtoQjIIVlWq2ZWZai2gTYW0p2hUWMlIorEdLzyW8P2ja1YhvO6psQGWjGYoMmcwJQkm897QEDoi0AABoIG5sOp1ofAqIkJpVOhNKo2SSCyUSU1JlowilZKiM0xTUpTSCaVhRHkogipMtEE0rHRFlqMirBFCU0Jg0QgUlIqUIpyinYqK6kU0VPlp4p2FFcJp8lWMtLLSsdFYoqJ5YSJM8hCVKM7d0XNXctCU07FRhezmPefQ527PYuNurbI+8AAtCxBUBKFpkBSoMidhpKTVgIoSihCaIQKkTT5KLJQJIjZwjaVqcSgBawkKItmCZKZGlsxv1olipMtNkpDASKepAilRYyUJoopTT1EkDFPFPFPFADAU9PSoAYCmiiFNQA0UjTmmNADU1OqoE4lJ17tgq8aK03oETU4qMPJ0mSPoYJ8vpRhxPMaZvLnQMMJoVpphiE/eH6vQnEJvfT4wAokeRoAWWmIpKdSNx+jHzplPJBMmLBU7QZ/KnyIfLSy0/bp+8N/hY/Gl2yeY/UfmPWi2A+Why0SHUk2M7+QtRxSABIpVIkUqBmOniTk/w24i8OKnyHZ/WpW+JHdAB6KJ/2is5So/5PyAqNT4H6JNcn4zL6FuxG0eJWsn4/2oEcUO6B/nPIfh5zWT2/SPn6Ug4KXxuX0HsRqL4ovZtJ8XCPD7BpmOKuEHO0lJvEOFQPKZQCL1mF79eNCX760vjcvoGxG0OJGfcEdFX9Mv1p1cS/B8RWMH/D9ax+elAvEHQEc+gH3j05c6a1mV+QbImyeJn/AMf+v0+zRI4la6IPIKn4kCufexsaSbjxJOiR1Jv0FAvHFI0vprYnQgHxIT4k8qn8Vl9CO2J0B4kZs3bnmv6R9ajdxio7rLZsIlZFhoLNmBrXPrxyrwZ1jrE/MpV6ip3HTcA6G3mUp+RJpPV5V5BUTabx6puygCNnJVcyZGQc+e9Ocff+CNInMPd5Rl06VzicWRF9fvbcp9QD/MKIYwjcxE9RGp8RoR50/is3oFROj/brfwk9e90i3dvy2phjLmWURt3pPIyMlrQKwW8YdLyLwNxzT94dNamS5J96eRB5cjofA38aT1mX0GoxNlzHcmkT1VG87IO96L9rSfebToBrOm0FOlYwcN7zzixHig/Sg7Ym4v4Egj+hVqXxmX0HtibJxCRcNg+9qqPeMme70pDG82keSp5c0dB6CsUYgk8zyByq/wAqrGpE4i8fPun8jS+Ny+gbImqnFgEkNgWj3rWM6ZdZpjxRWiWk/wCePkisxb/l42+NxSzn9T8xUfjsvoP3aNNfFVj3WknxcI/+ulWchU8z4H+9PT+Ny+nfzFsRSf5E+SbdfGkhQFhA6C5/qO1Rg7H0Bv5q3otBJMDrp5J3qq7AkKxHnoP1f5UKnB6eg8VfQVERynwmFHx+6KB06392b/YR/KNztNKkBIt46XnlpY7n7g+NOFgATv5SN/5Udd6hT4SYkJOp/Gvp0oFOE3HeKtNs559EClV999/YslW5yuVQE9eRI2SOW9IuQDf8WZW8arPQbCoYiZOYkwT95X3E8kjeoXF2Oa4HvR9tf2W0jkLVJKu++/tGyVDtgdLEidUoPvOqH3laCktUnkQQkTolRFv8iZJ6k0ASYvBXIKurh9xH8qBfxowxbKCTfswealGXVfSpiGbvl2BKT5KUAkf5GvjRSSg9Qk/6FH5gVKhq8jmsjwQjIn60bLOg6NT6EfWhoEVX9PUx0Pegf0qV5pHKhYeOp5wo8lx3V/yqGtWEsnKPvZbfzNqt8DFRFmDJ92MpH4DdB8Rp5U0hMgcMXghINwNWlfeTvlNWEuye7lKlXg+66J1GyV00KBJAlaNv/I3t42qs4hKUyD+6Vfq2rY+FF999/MZf7QHTMcuuvaN+P3k07pBgr8nEfI8qrJklMqCXQDkWNHE8ledFh3SVECEL+0g+6vqOR61GvLvv/Y7LSM28Op52ChUjcGQlWb8C9R63qFLY1a7qhqg6Dp0+VRLxIJAeTlV94fmKjXf+P6JWWziAkwcyf5hI9f70gY+z5oOviDUaUr2IdSecT+RoSEmIKmyPrzFQcU+nf/o7CLt/eHgsQfpSp8rukJX1mPnT0q7tAC2qQIEkj3j7otrQJSdjMarV/tFcvw3jHdabWQEBKhqST3W1Db8URpHlXSL71yCEfZQNVxpbYVbOO1kIS3BoIIN4Ruo+8s/h6UWU2FpiQnZCea+Z6UBkKAsXP9DSeZ6/OgCxG5TsPtOq5kfd0qPfff2JCN76jb7zquv4KkyZZlXejvq2SDolPI0aEHNf3yL8kJ1qJakm/wD20nndauZ53osQKdospQISNm0alXiaSG7pyiwOVoRqo+84R0vQraUTlJ77l1ndDY2HrWjhWbZgIkZEDknn41NLvvv6iK7eGi40EpR1Wr3lnzqfFutYdIU64htKEmCogSo6xuTXF+13+IaWVdhgwlxae6XTdCTvkH21ddPGuQw/CMZjFh1wqWpX2nCYjXyHQV0MGilPlmfNqYYup6Kr20w2jKHXoSU5kpCU9brIPwqr/wBbvTbAKy90Sp0CI6BBrmz7Pfs3feC3TEjsswQANSSIqVvjuGMI7NcGAdZTzIMyYrW9HGLS233/ACYnrpNOml9f6OlxftuGUpW7hlhJUSMiwo9RCgn51bwPtVgnco7TsyqwDoySlVwAv3CZ2zVzwS6R2YQpbUAgqyqSUndCh7w8fzrE4nw5OXsloKRmORUwCRZSROliLcx1q7/jsc1xw/5KF7SyQaU1a86/B6mrCmLe8jQ/eSfnVVxkJBUBLavfTy6ivKeHcbxnDFgJUVszZCpKCNwN21eHoa9R9nPaFjGoLjRhQ/itK95E7/iT1FvA2rk59NKB18eWORXFld5ns4SSS0r3SNUmpXocAQ5ZYgoWNDr8KvYhjszBu2r/AEk7eFZ62QmUKMoPuqtKDsPiKy3339yygk4mCEPCFCyVjkevKrryvsuDMk6K/PlVEjN+6d/oXz1oWsStlWRy6Tv9KjKN9O/4GnQbmBUjvMrJkzlN6FPFL5Hk38qvZJhTRAOsHQ9OlA+UOQHEwrrY+R8qgpX15/JKvIBDc95DhHTWlVR/hawf3a7WsNaemqfSQvkcAlAyLVcgKUEwADtCsnMwE6DU867bA8XKlhs++UNjNAhJKUhdxYgFQnyrhBj51IIN8xiTlUIVEQbjXcwOYq9hHD2YcIAcWUAa2SIgXAAMgGf5b1syQ3Lkzxe3od8MoB+5Mz9p1U89xbz+cqAU95QlarISPsiucPH02VF5KQIyoaABBhOpPS22k1Kzx6ZIUJg/C2oMAH5GqHikW+8RvqaJlCTc3cV05CgWtKe8bIRZIEd5ek1g4fieqQtJ5kESSD7o5Jib+O9AjHdo6JgpEk7ZjFoHKdByprE2yLyeR0+Dw6j73vOd5V/dQNB0rD9rOJl0qwzJIQO64pNiebaTsNlHy51qOYtxDClJBLqxAIE5Zm8cgL+Q51l4XgykJEXPqZPMnet2n07f6irNm2qjEwPs+wgWbHmJPxrZuIAMCPK3wq4MCRqCNJ6fCo3kiCNelXOU4vlmfbCa6AcS4mgYJ2SFZjlTl0mJ+X0ry5OGXMpnrHWu/wCKcJyygoKcO2lKjlkzYAx+IqMXO1cxiuLqkhsBCZsANBO538a7UIR28s408uTc6Xob/AH1MYRPaEiCoidQJ0HSQfWoE4n9rKsyYbF9RMxEjkedZ2J4q9mDQOZEwkLSASNjpP8AzVtWFUpHcSQpSVEoi+U/GLTUMeNJtp8vz8iOXK3SkuF5eZHjsApAOYF7Dke8IzAgc7wrSsjBcPWw6jEMOZYhUkQcqiRBTMEWIia0OFHEAhLQ2MhcZbGCBNlXOhqyeO3WCxBIIWEpIiDaw0iPjTmsc7i+o8c8uPmPQ9C4Xj04hBBA0uNpIkETqk6j8xVVtwZlMrjkDrY7Hka5nAe0LPdXnCCISsG0hRiU84N+gmtDj6T/ABEkhSdefiOf9687qNNtm0eiw53OCkaTTgJUyvX7J5x13IoE4hK5YcnMNDvbf4+FcfxDiCiQ6CQQO8JNuo6X2pYorhLycwBsNZMRKhzF9qo9z36k/es3n+JOYd2CLGI5EWAI6a1vYbHIeRoD5ibcq4TEYovN9495AibXnoNL1UwmIdk5M0oBJygkJH2lGxgWN6lLApLyYRyNHozqFI9xYIOytvAnalXI/t2IU0l3tAkEwBmGY6mcuw8aVRWmb8ifvDkMO2VhMkZUJgzp/KBbXx0o0vKHurJCjyJOUakgHXKLCdBtNRIxGaAFDuj7XMxbW8CY8KdL4S3eQonc2CT7oB328p5GtRCjTylaRlIMGTped7dQq06RrVhvhrgvI05ib+dDw9ASkm9rAQARc3PKTNhy6CrSSr61ByZTKVEeH4cvmBaP+YPhW1wjhhkXE/r86z2Zmui4MmYpWwhLkWPxC0PJbQqIRJ8VHQ+QHrV/CvLSAVEmdbaxFjXPcYWf2lZ6x6AD6Vc4dxPsyCLnS+l+VbsU6SRVla3NnU4Z1LundkRBvvzrI4lhsqjMCNY28KFOJQoXXB1snmZN971Rex7j0tJbVnjLnPuC17m5/vVso7uF9Sl5UlbDx/FS9hX+yIhATy3lKo3m43rleAYhKGXClKe1kAqUMwCFWMIi8XJovZ/tcOt4KukEJWg/aJVlj50fE+EIz9oy8kAmwzaAnZQ28b10IQhJbUcvJlmuW++f9fINnFJWrsHEZiQSlQ7ve27sAoB5c6y+HYxQfMm4EA8suw5aUiW2QVFedw6G8b87napeDYPIC87aZKQYknmeSbzVyik0Z5SuLf8Ajkq+0Ty21JCVEDMTY7jcGuq4fxNp4AtLhUCQqM1h8d64b2kxeZQHISfOsrC4hSFZhaDsYPrtWDVwjOZ09CpRwrg6325w8lLgCdIVAi+xPOuj4Ko4nBNOEyrKUKm5zNkpJ84nzrz13i61phRM7b+vOu0/w6dzYV1J+y6SI0hSE/UGsedNY16HQwtpv1K2M4SqSMyekzWzw5Slo7BbqbJDYBSIS3kGdQVIgwmJ6xeZEOLcAVVR5QVqBWHdfUaytPoaz+FbSoKKUrS0ClDSR3i2IUHFknvAT4TeeeW62SkNNtFtxWVLl1d8pnVFhN5Pj1qxheJOrT2YWpSiW0NpsEpymSpZiTAT53mpDj3ynIWSpaCtKXEEgh1eZZVP3cpBg206U0XblLp+CN7h4Wou4pfZJckgIEd4GIiOQ6zSp8Y00FQrMcoSkDMtxBOUE5FjloR1pVK2JyrikcGWMyoTBBJNvwpEDTmYqFKw2SIGdCiZgjXQJBiRcRbfSDWhxBgIw6SkgByVKVEBIFssC5JM+WvTFw6AVAD3VDWIEkXJjxkippWWpeJ0PBsQcijEix35CCIMAePPwqz+1GfSsxlGVOUEkz3jNjytA0v61MDFRcSlpNm0niUpSgNpABmb5iepmPh6V0XAna4lL3Sum4HitKjsS6DiHxNP79z+c/G/1o8I1ngD8rc52o+OtQ5mGiwFHxACT8h60XC0yFRy+Wo/XKtmGKm+TJme1svMNspOUqKtJIBgc451S9p1KZbSttfdK/eEgiDv6VYwOSFZiBaxUYE7g+NQcWQP2YoUdVhdiCMqQZ01NaMUVOadcGfK6xNGfx/GgocdKIS422mw95y5Kj0kmuBQ8bn866b2ixKuxbYjKEpEpIhVlGCZvMEfGuVVvHIVoUHBsqxuORd/P8m77N4IOrzLugG/gNat8RWp10hsWF4G14SPrUvsjhyttRAmB7o3J/4Na3szh0KQtUQ52ipnSBoB4VfuqJkcHPI2+i6HAcW/iqBmRAvzrS4Zw1GXMsCTz67Ac6h9rmsuKcERcVPwrFdsttsjS5jTKnvGfQ+tZk05OzoyTWNKPSjO4zhQ08pI0sfCRMV2P+HdsM8ebgHogfnXIcbezvLVzP8AxXcezbHZYFE2Kypw/wBRhP8ApCay6r9rXqatPbSb8iLHO31iqa3x1qPHvCaplwQRWHaTkrZd7aLgkHmNvMV02FSt5hGUKywGlHMQQokZ3hfvAW5aeM8XmFaPAcYtLyEtyrtJaKQT7qiMxEaGJvQ48FmPg6XAQsK7POhhtRbb7JMuKOqlKJSTlJ8b72pVW4jiHsyuzy4YIX2eZS1pbcESnKiIzARNrRFKo0WuVeBxnEkF3D4UqsClRULmTYb+NUsO0lAhI1151PiXf3OHBsUog2j7KNfOfSs04q8VdQ2jQDtILNZq8Tyqxh3pF6EiO1F5tytrheJuK5UvxfarODxZBoaHtPSsWO1Zkaok/wBJHe+h8qHgbgSsEwZ/X51l+z/EtBVTjrrmEcStN2lKJSeU3LR9JHTwNTwyadGfUw43HccQ4Sh0K7OEykyFWuRe++9cC9wd1tJcWM0EgCQYymD3RoJrpeFe0PbIlNosUk3Hh0rlParHKKoBIBJJ8zp4Vv0+RRbrqc7UYVkozePcUS4dCVZQlRJJJI1rFmasqj9c6ZtNwqKm5WyUMahGkdp/hxxJKJbXAGYkGLkxpNdDhMGhkuwZSr971BJyqjmNPhzrzrhD5SrluPEV6K4+MQ2h5sDO2AFoFtfeEbggfGrVFNJmbJkcZSj8136HmPtOvNiXCDImxO4qz7MN/wAZ0j3UZR4qIHyBq37T8NLh7du6bAxsR9kjYjrVbgHE0NNOsuCCuCk/iGxquqyclu/fp6j1qmUcLgFYjEhoSMyrn7qRdSvITXecZxIAypsAAAOQFhUHCsCMMhTih+9cA/pTsPE6nyG1YfE8aST+udc3PPfLjodbDj2wVlbErkFUjWNuR/tUCXNKqLWo8vWgCVjURprI6/UVWoljiaAcqTBY5TSsyFFJuJEaHXWsZvF5p5i3pr9akStWu9PaCjRttcexKZhxU3F4Ov8AMDypVgtYs3zW8KVLYiSQTmKB5fCm7XlA9KvK9k3wNcw0kAH/AHVWc4KpJ7yik9UEfWl77G/E1x0WZ9I/df2CEqus5cttNbzBqTCPIk5yqOSYnrc0v/5g07Q8/d3560yOESpKc5IkTbbfe1EMiurslk0WZK9tJeq/s2f2dH2ckfiSSfjNR4hllAzG55IkD/V/arowoJqLjHCfdCFaxtz6V18mOKg6XP8ABzo22kR4fEBsgpJyqEidRtBrosJjm3my26MyFCCD9ORB32rkH2TmACrJASLctTruZqxhXFJPvfCuPknDdwzetDnq9v4JeJ8HfwSu1ZJW0L5hdSBycHL8WnhVDHY/tiFQE7m86113DuKkReixPBcM/cfulHdAEHxQbekVdj1SX7vqZMvszKv1KJw1OU10WJ9jnh/DW24NrlB8wbfGqTnszi5uyT4KQR/7VrWaD6NGCWmyx6xf0MxB+Nb3BvaBbBsZBEG97aXqs17MYtVuyCeqlo+hJrQwnsbF33wNe62JN/xqj/1oeqhBdRL2dkytNpm0xxPCvHMgZXVQCkTKtZtMKFQnhTDTnbFIKxdI+yk/ejSfl8ibaYw4hkBOxMSo+KiZjppWRj3M/wBs+n96x5dbvVeB0dP7HnB7kufkVvaHjm1zJi1UuCYpjOV4gZkgWSSRJkTp0B168qhxWGGQmVK7wFhpmB2FzpFufkes4X/hEtxvM5iOzUZhIQVRyCiSNPCqXPGocs0T08ocSVGfwvDtdspKA2tl1C0JzESkxKTJtIIkGat+2OAccbaQhsFSj3TGVScraUKbUDZMZQZJiIIrMw/DX+HPOYd1JUnVKgmUqBsFAnTqNq0sH7RLW8lMEoSAgSDmOgzW5X8t6yzc9+5c0XwwblSVLvxOFVwjEMBTjrakpBAKj7sk2uDpoPG1WXWFhvtQlYbNgpSSAbSMqtD5V6jjlF5tTaQmTlgKKRcEH3VXOnKsDi+KW0o4NyAnMyrYpEKCh2aYIi2tt7VPHqZSaTX+iL0v6eHyecF2NaVbI4G395fw/KlV/vokv+Oz+X3OwRxcKAAV67dByq4nFoUIUBEaWj0rjchiZFbPD+DOLAKHQJE3CojfvCRasjw2dCbxxdbjXxvslmwxxTZSn7qL/vDMQkbGbDny3rm8VgHMM6Eupg33BvEajlImtd9eLw2RRxDag3JQntM0Eg3S2oC9ztaaxsTiXX5WqVBOupAkyST1MkmpwbjJNeBZG5RalJOL4+vFF5LtBiX7eH6FZiXDzplLJrq5PaEHB7U7Odi9k5FkTk1QTaCtUC5Mm5udz1J3tJqXDspJyqUEqnTMNBGgAMk+I53oWMLnByqIUATMgAXgDnJk32jTes9WFWwoKVe+tjYyReJmZrlximb9TqHF7INWbWIwa2xmHeSNVDYyBB9RSYxxG9S/tquyKkkKBsSZ3sZGnL1rJqPQlos082O5rxo30cYI3qyzxlSpyyY1iTHjFZ3spw0Yl8tqcDYShThWUhcZSIAQbKkkWg+FemY91PZLS4o5FSvOHVMhSk91IcdA7qTEwBE897Iwsp1OeGKahVnAOcZPOqjvFSd6qYtgKUtTZIbk5c6klR6FQsTfW01AUZUSZKjI0sBznnUDQp4lSXW6JncWTVftTTPNlJHIgEeYoJqJpi01aLOCxORYUbi0+RCgfIpHiJG9ev8A/UrIZzpcT7uaxEgc4rxlLZIzWjxE+mtG2sQUqAUk7HY80nVJ/RBqE8alVlOfAsnJ0ntL7Ts4hKAloBeb+KuJIBuAdROu1SjHoC0hxtspS2k5oNhlTAUdxeuLxGAzRkcFiD+808CQDPjG2lXkIUkAF1s2v7xHkADarowgse2zD7iazJ815dUdc/7N4tS+1bLLTZSFiSEkEXg5U2BgannWC/xMLalaczlsi1AZgm83GwmB/Y1Ni/al5THYZgpMBJUUwSkaCJ+fpWEVEm9Z4RlX6vkbMWKTdzoLPSoMtNV3BqHpE7bctqYmrWNjuwkJsAY3sDPjCqKE3zRHgMCp95DKIzLUEjkJ1J6ASfKvcuG8BawuG7FrlKlfbWo2Usnny5AAbV4x7Mry43DEf+Zr4qAPwNfQFacCVWcj2nOVqPgeG+2/DFMYpZywhw5240IMZgANIUTbwrBrvf8AF1P73Dq5odH+VSf/ANVwKSSYAkmwA18hVORVJpHQ0uTdhjJ+X44GUmacLgFI0VAI1sNInTyrcwHss84AVHKDpAzH1kD4mrqPZDIoKW4LEGDl2OhgmKr3x6WV5M+B9ea9DnRhVwO6UpuRNgANTfSoK7HFsh1V1JLYEGCQLzpIF/yFYXFeGpbVAUEgAakkqUbnKBJgSLkCmyvS61Te1qn6FPBYlTTiHUQFoUFJJE3SZEjetbiHtS++l1KwkpdMqSQSkKtCmwTKCIBsYnasV1uCACFTplv8NQehFRqMUJuqNjxwk1JrkMqNgSSBoOVCCRpapXGSkJJ+0J9dvGIPnUJoprqSjta46BlZOv0n11pGgBp6RJJLoTdmcoPUW6rzRbwSPWgSyopKgCUp1IBgTpJpivXlbyiw+FbWHaCWSkkELGYkcrjzgyPKpVZCctqRhzSmiyGSOVj5GJ9akSlIWmSQnMApQgkCblIjl0pDc0iPs9JtOk/lrRO4dSdQfQ/WtDia2EP/ALhxTiCJKlROadrCYISa1G8TgnMPneILyUq7oUpKlKvASJ0nTYetJO0nTMeXVTg01G0zmAaVTMntrxCtSR7qusbH5/NU9rNfvI+JWNa3HYhjaWUT4wBWSa3uIMEoYsbIANtLJ5+NWRVxZk1U9mXG3XV9f4M7gqgnE4dRIADzJJOgAcTJPSvoEG1fPH7vmuPAW8pv8KsDGvsy2h5xI5IcWEkG4IAI1BmnjybA1ek9+006o7D/ABaeSVYdEgrSHSobpCuzyyNpyn0rmOEcUZw4B7IrcOpVEanS8xEWtcVlKJJJJkm5JuSeposPlCwVpzJm6ZiR47VXOW52WR0yjhWN818jvMNxN18ApCUBQ1KUgD1BPxqVbLf/AHXFOb3JCfIanlb0rlE+0Skx+700hREegqzh0OvHM7+7QYISmylA7k7Cq9vyOTk088dykqXq7+iLvGOLMt91CElUWASMxO2l0p85PTSuddceeEFBNwQQkJCRoQNBGnpXXJxGHaTAbQnqbmsXH8fFwi/wA/OpKiWmyTf/AFwt+b74+pDg+EpQQVk87wIPgdT1NqyscgZiO9Mmc0H473mgdeKjKjJpiqdaDrYcWSL3TlbL2HxAKe9B0kHSwgfAVUxbMd5PukkDn4Uza8uwPjTJXHLlV8sylBJrleJTj0s8WSUoS4fh30JsNhrHMdrQfUmo3GSk3FtQdulOh0CbUxfMR/f51Sy2Hvt36lwMly2/qR8Ks4dZKXNJICQPWY63+NVU3IGkkD1rT7EBMDpFhYD6mRerceKeT9pbJxiZSVEfLyOoqRppJUk94gEFSftRN8v3h8fnUmNbggzM/Mb1WqDTi9rCUFNWRcQ4oy44ns2ikXBmO9exjwn1qbDtFUkAJTuY086dsJBzlCVK5qFx16+dO88pWu2gEADwA0ptx42mbBp5xVTYQey2RbrufyFPUApVCzYooRq0FEjvEnxO511qtUoe6fH+1OLo5XtfS59RiUMSXW2C8m88/nv9PWhWudeg9BA+AonHZ2sP1rUZpPqbtJHJHDGOX9yXIqVKrb62y2lIHfSdfvhQlU2tlUIGsgmg0NlQ1IpxRiVEwABfQDQDpWo7imFKVNkqVEBMQgPJIymJB7MKHoKrocZStpQBgEFwG40TMTqJKx4AU6K919UUZpTVrEpaASUTJJ1M2EXA1gqJAm8I62tY3EMLz2My6UEAIEKUOzSYF8oCj/VE2FKiW7pwZRNOK0MYvDqU4pOYE5iBBABJcIAG3/akae/G1GleHBJSFauABUkFBbWlJJ55ig9L8hRQt/ozMIpAVp4R9lHagzlKk9mrKCpKQVd4g2JAKZTv6UDf7PAzFZO/I3Gad9Jyx0mig3+hn0xrR/8AjQPfBymf5soj4zvvTNPNlKUqJACYUAkElfaTnmPuGNj3Y0Jooe/0M8CrbeNIEET5wfOpicPNs2qjqRbKnKDb7xXfonmaixHY5JBPaSi0QIDYC/PPPlUozlH9rIupdUV3llRk/wDA5VFRgUJqLbbtlghSikKU0gGpUimlTARNPTUqAGp6VKgBCnilSoYDUppUqAHFMaVKgAhTilSpAKmFKlQAlUhSpUAJdqRpUqAFNKlSoAYimpUqYBilSpUgP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AutoShape 7" descr="data:image/jpeg;base64,/9j/4AAQSkZJRgABAQAAAQABAAD/2wCEAAkGBxMSEhUTExMVFRUXGBUWFxgXGBUYFxcWFRcYFxYXFhUYHSggGBolGxUXITEhJSkrLi4uGiAzODMtNygtLisBCgoKDg0OGxAQGy0lICUtLS0tLTAtLS0vNS0tLS0tLS0vLS0tLS0tLS8tLS0tLS0tLS0vLS0tLS0tLS0tLS0tLf/AABEIARQAtgMBIgACEQEDEQH/xAAcAAABBQEBAQAAAAAAAAAAAAACAAEDBAUGBwj/xABCEAABAwIEAwUFBQYFBAMBAAABAgMRACEEEjFBBVFhEyJxgZEGMqGxwUJSYtHwFCMzcoLhB5KiwvEWQ1OyJMPSFf/EABoBAAIDAQEAAAAAAAAAAAAAAAABAgMEBQb/xAAwEQACAgEDAgMHBAIDAAAAAAAAAQIRAwQSITHwQVFhBRMUgZGhsSIycdHh8RUzwf/aAAwDAQACEQMRAD8A7oino1pvSCa2WZgacUXZUgiiwGinSKMJpRSsBopRRZaLLSGDFMRRxSigRHQkVIpNDFAgYoSKkiminYEYFPlowmny07AjimIqSKWWiwIyKYCpFCklNFgBlp4qTJRZaVgQgUqkIpUWAak0bbdEE1IlNRskLJUam6spFMpNKwK2SjS1UyUU6U3osKAUyAJNh8KBKQQCCCDoQZBHQ1mcWZKcW0UoQsusvJAcPdDrZQtChZUEpK9BfL0q5xDEFhpCwlKU9oyHAR7qXXEpWQQQE5SuSbiAaPL1HRYDNF2NU+HYztXMUz2gKkLAQU5QoNrbQQbakL7QT05iqeEDiuGAI7QPpYSIlSVh5LYlIJj7QiNNqKf4+4jWLNN2FVOHvqVinFZXg0tpkozpcSkOJU72kIX7hyqb2ExTcEwnfcWrtgQ65kzqcgtrAiAowRIJANx0tQ7Q6LSmaAN1R4M07ml1bvaAuZ0lDnZmT3cqyezygRlyiY1vNaHFHVNMOuNpzLSgqSIJkjmBcgawOVPxoQuxpy0LCbnQTcxrAqDB4ol/sg4HklrtCsZO4rMAkSi0LBUQNe4bmbV+Gsdo7iHHEoUA8EoIJkdgEgACLALLh11JtSAulumLdNxjEdjh3nbjIhShETmA7oANpJgedBgnXFBEqad0Dim7ZFZMx3UFXgaiJFPwsKCUKQFTqRQFNFiBAostKKKgCEilU2WlRYyQJpOuJQJWYEwNSSToEgXUTyF6kSmpAgGJEwZHQ6SPU1BskkZuCxy3lqCAEBpeRxKwS4e6CNDCAQoKB706d2q77bjOJKWyAMSCpJcKlJQ80nvWzAnM3lhIIjs1HpVniWFcTiWn2U5isdk8mQkFsAqQ4VHdCrcyHDytfxOEQ5kzicis6bkQsAgG2tlEcr07rnvuwoxHnl4rDDIB2iHEh9oKTMtqKXWwVjLqJGYQoATY1ocLw4bbCQhTaQSQlSgpXeOYzlJSnvEwlJgCIjQXgkCwAA6U8UX4CoqYrAodU2pWaW1FSIUUwopKSe7BPdURExerSkyCCAQdQdCORFOE0lJpEgEgAAAAAWAFgB4UjRBNMoUCIyaJNIpo0igSHpk0jSoJUCABMAdY51FhsKhsFLaQkElUDTMoyTG0m9TGmFAFLi/D1PJQkKSEhxtxaSD3w2sLCMwPdBKRsdKHjJUhtRahKlLbzqicqVKSlxyNCUove1pOlaOagmmmJmThOIJzPy5nYaQhReJRAUc5cTmSAkhKUoMjTNFWcNikORlzAlOYBaVIJT94BQBIuPCRMSKsY1hLza21zlWkpPOCIt1qq5g1pWrELV2q22nEtoQjIIVlWq2ZWZai2gTYW0p2hUWMlIorEdLzyW8P2ja1YhvO6psQGWjGYoMmcwJQkm897QEDoi0AABoIG5sOp1ofAqIkJpVOhNKo2SSCyUSU1JlowilZKiM0xTUpTSCaVhRHkogipMtEE0rHRFlqMirBFCU0Jg0QgUlIqUIpyinYqK6kU0VPlp4p2FFcJp8lWMtLLSsdFYoqJ5YSJM8hCVKM7d0XNXctCU07FRhezmPefQ527PYuNurbI+8AAtCxBUBKFpkBSoMidhpKTVgIoSihCaIQKkTT5KLJQJIjZwjaVqcSgBawkKItmCZKZGlsxv1olipMtNkpDASKepAilRYyUJoopTT1EkDFPFPFPFADAU9PSoAYCmiiFNQA0UjTmmNADU1OqoE4lJ17tgq8aK03oETU4qMPJ0mSPoYJ8vpRhxPMaZvLnQMMJoVpphiE/eH6vQnEJvfT4wAokeRoAWWmIpKdSNx+jHzplPJBMmLBU7QZ/KnyIfLSy0/bp+8N/hY/Gl2yeY/UfmPWi2A+Why0SHUk2M7+QtRxSABIpVIkUqBmOniTk/w24i8OKnyHZ/WpW+JHdAB6KJ/2is5So/5PyAqNT4H6JNcn4zL6FuxG0eJWsn4/2oEcUO6B/nPIfh5zWT2/SPn6Ug4KXxuX0HsRqL4ovZtJ8XCPD7BpmOKuEHO0lJvEOFQPKZQCL1mF79eNCX760vjcvoGxG0OJGfcEdFX9Mv1p1cS/B8RWMH/D9ax+elAvEHQEc+gH3j05c6a1mV+QbImyeJn/AMf+v0+zRI4la6IPIKn4kCufexsaSbjxJOiR1Jv0FAvHFI0vprYnQgHxIT4k8qn8Vl9CO2J0B4kZs3bnmv6R9ajdxio7rLZsIlZFhoLNmBrXPrxyrwZ1jrE/MpV6ip3HTcA6G3mUp+RJpPV5V5BUTabx6puygCNnJVcyZGQc+e9Ocff+CNInMPd5Rl06VzicWRF9fvbcp9QD/MKIYwjcxE9RGp8RoR50/is3oFROj/brfwk9e90i3dvy2phjLmWURt3pPIyMlrQKwW8YdLyLwNxzT94dNamS5J96eRB5cjofA38aT1mX0GoxNlzHcmkT1VG87IO96L9rSfebToBrOm0FOlYwcN7zzixHig/Sg7Ym4v4Egj+hVqXxmX0HtibJxCRcNg+9qqPeMme70pDG82keSp5c0dB6CsUYgk8zyByq/wAqrGpE4i8fPun8jS+Ny+gbImqnFgEkNgWj3rWM6ZdZpjxRWiWk/wCePkisxb/l42+NxSzn9T8xUfjsvoP3aNNfFVj3WknxcI/+ulWchU8z4H+9PT+Ny+nfzFsRSf5E+SbdfGkhQFhA6C5/qO1Rg7H0Bv5q3otBJMDrp5J3qq7AkKxHnoP1f5UKnB6eg8VfQVERynwmFHx+6KB06392b/YR/KNztNKkBIt46XnlpY7n7g+NOFgATv5SN/5Udd6hT4SYkJOp/Gvp0oFOE3HeKtNs559EClV999/YslW5yuVQE9eRI2SOW9IuQDf8WZW8arPQbCoYiZOYkwT95X3E8kjeoXF2Oa4HvR9tf2W0jkLVJKu++/tGyVDtgdLEidUoPvOqH3laCktUnkQQkTolRFv8iZJ6k0ASYvBXIKurh9xH8qBfxowxbKCTfswealGXVfSpiGbvl2BKT5KUAkf5GvjRSSg9Qk/6FH5gVKhq8jmsjwQjIn60bLOg6NT6EfWhoEVX9PUx0Pegf0qV5pHKhYeOp5wo8lx3V/yqGtWEsnKPvZbfzNqt8DFRFmDJ92MpH4DdB8Rp5U0hMgcMXghINwNWlfeTvlNWEuye7lKlXg+66J1GyV00KBJAlaNv/I3t42qs4hKUyD+6Vfq2rY+FF999/MZf7QHTMcuuvaN+P3k07pBgr8nEfI8qrJklMqCXQDkWNHE8ledFh3SVECEL+0g+6vqOR61GvLvv/Y7LSM28Op52ChUjcGQlWb8C9R63qFLY1a7qhqg6Dp0+VRLxIJAeTlV94fmKjXf+P6JWWziAkwcyf5hI9f70gY+z5oOviDUaUr2IdSecT+RoSEmIKmyPrzFQcU+nf/o7CLt/eHgsQfpSp8rukJX1mPnT0q7tAC2qQIEkj3j7otrQJSdjMarV/tFcvw3jHdabWQEBKhqST3W1Db8URpHlXSL71yCEfZQNVxpbYVbOO1kIS3BoIIN4Ruo+8s/h6UWU2FpiQnZCea+Z6UBkKAsXP9DSeZ6/OgCxG5TsPtOq5kfd0qPfff2JCN76jb7zquv4KkyZZlXejvq2SDolPI0aEHNf3yL8kJ1qJakm/wD20nndauZ53osQKdospQISNm0alXiaSG7pyiwOVoRqo+84R0vQraUTlJ77l1ndDY2HrWjhWbZgIkZEDknn41NLvvv6iK7eGi40EpR1Wr3lnzqfFutYdIU64htKEmCogSo6xuTXF+13+IaWVdhgwlxae6XTdCTvkH21ddPGuQw/CMZjFh1wqWpX2nCYjXyHQV0MGilPlmfNqYYup6Kr20w2jKHXoSU5kpCU9brIPwqr/wBbvTbAKy90Sp0CI6BBrmz7Pfs3feC3TEjsswQANSSIqVvjuGMI7NcGAdZTzIMyYrW9HGLS233/ACYnrpNOml9f6OlxftuGUpW7hlhJUSMiwo9RCgn51bwPtVgnco7TsyqwDoySlVwAv3CZ2zVzwS6R2YQpbUAgqyqSUndCh7w8fzrE4nw5OXsloKRmORUwCRZSROliLcx1q7/jsc1xw/5KF7SyQaU1a86/B6mrCmLe8jQ/eSfnVVxkJBUBLavfTy6ivKeHcbxnDFgJUVszZCpKCNwN21eHoa9R9nPaFjGoLjRhQ/itK95E7/iT1FvA2rk59NKB18eWORXFld5ns4SSS0r3SNUmpXocAQ5ZYgoWNDr8KvYhjszBu2r/AEk7eFZ62QmUKMoPuqtKDsPiKy3339yygk4mCEPCFCyVjkevKrryvsuDMk6K/PlVEjN+6d/oXz1oWsStlWRy6Tv9KjKN9O/4GnQbmBUjvMrJkzlN6FPFL5Hk38qvZJhTRAOsHQ9OlA+UOQHEwrrY+R8qgpX15/JKvIBDc95DhHTWlVR/hawf3a7WsNaemqfSQvkcAlAyLVcgKUEwADtCsnMwE6DU867bA8XKlhs++UNjNAhJKUhdxYgFQnyrhBj51IIN8xiTlUIVEQbjXcwOYq9hHD2YcIAcWUAa2SIgXAAMgGf5b1syQ3Lkzxe3od8MoB+5Mz9p1U89xbz+cqAU95QlarISPsiucPH02VF5KQIyoaABBhOpPS22k1Kzx6ZIUJg/C2oMAH5GqHikW+8RvqaJlCTc3cV05CgWtKe8bIRZIEd5ek1g4fieqQtJ5kESSD7o5Jib+O9AjHdo6JgpEk7ZjFoHKdByprE2yLyeR0+Dw6j73vOd5V/dQNB0rD9rOJl0qwzJIQO64pNiebaTsNlHy51qOYtxDClJBLqxAIE5Zm8cgL+Q51l4XgykJEXPqZPMnet2n07f6irNm2qjEwPs+wgWbHmJPxrZuIAMCPK3wq4MCRqCNJ6fCo3kiCNelXOU4vlmfbCa6AcS4mgYJ2SFZjlTl0mJ+X0ry5OGXMpnrHWu/wCKcJyygoKcO2lKjlkzYAx+IqMXO1cxiuLqkhsBCZsANBO538a7UIR28s408uTc6Xob/AH1MYRPaEiCoidQJ0HSQfWoE4n9rKsyYbF9RMxEjkedZ2J4q9mDQOZEwkLSASNjpP8AzVtWFUpHcSQpSVEoi+U/GLTUMeNJtp8vz8iOXK3SkuF5eZHjsApAOYF7Dke8IzAgc7wrSsjBcPWw6jEMOZYhUkQcqiRBTMEWIia0OFHEAhLQ2MhcZbGCBNlXOhqyeO3WCxBIIWEpIiDaw0iPjTmsc7i+o8c8uPmPQ9C4Xj04hBBA0uNpIkETqk6j8xVVtwZlMrjkDrY7Hka5nAe0LPdXnCCISsG0hRiU84N+gmtDj6T/ABEkhSdefiOf9687qNNtm0eiw53OCkaTTgJUyvX7J5x13IoE4hK5YcnMNDvbf4+FcfxDiCiQ6CQQO8JNuo6X2pYorhLycwBsNZMRKhzF9qo9z36k/es3n+JOYd2CLGI5EWAI6a1vYbHIeRoD5ibcq4TEYovN9495AibXnoNL1UwmIdk5M0oBJygkJH2lGxgWN6lLApLyYRyNHozqFI9xYIOytvAnalXI/t2IU0l3tAkEwBmGY6mcuw8aVRWmb8ifvDkMO2VhMkZUJgzp/KBbXx0o0vKHurJCjyJOUakgHXKLCdBtNRIxGaAFDuj7XMxbW8CY8KdL4S3eQonc2CT7oB328p5GtRCjTylaRlIMGTped7dQq06RrVhvhrgvI05ib+dDw9ASkm9rAQARc3PKTNhy6CrSSr61ByZTKVEeH4cvmBaP+YPhW1wjhhkXE/r86z2Zmui4MmYpWwhLkWPxC0PJbQqIRJ8VHQ+QHrV/CvLSAVEmdbaxFjXPcYWf2lZ6x6AD6Vc4dxPsyCLnS+l+VbsU6SRVla3NnU4Z1LundkRBvvzrI4lhsqjMCNY28KFOJQoXXB1snmZN971Rex7j0tJbVnjLnPuC17m5/vVso7uF9Sl5UlbDx/FS9hX+yIhATy3lKo3m43rleAYhKGXClKe1kAqUMwCFWMIi8XJovZ/tcOt4KukEJWg/aJVlj50fE+EIz9oy8kAmwzaAnZQ28b10IQhJbUcvJlmuW++f9fINnFJWrsHEZiQSlQ7ve27sAoB5c6y+HYxQfMm4EA8suw5aUiW2QVFedw6G8b87napeDYPIC87aZKQYknmeSbzVyik0Z5SuLf8Ajkq+0Ty21JCVEDMTY7jcGuq4fxNp4AtLhUCQqM1h8d64b2kxeZQHISfOsrC4hSFZhaDsYPrtWDVwjOZ09CpRwrg6325w8lLgCdIVAi+xPOuj4Ko4nBNOEyrKUKm5zNkpJ84nzrz13i61phRM7b+vOu0/w6dzYV1J+y6SI0hSE/UGsedNY16HQwtpv1K2M4SqSMyekzWzw5Slo7BbqbJDYBSIS3kGdQVIgwmJ6xeZEOLcAVVR5QVqBWHdfUaytPoaz+FbSoKKUrS0ClDSR3i2IUHFknvAT4TeeeW62SkNNtFtxWVLl1d8pnVFhN5Pj1qxheJOrT2YWpSiW0NpsEpymSpZiTAT53mpDj3ynIWSpaCtKXEEgh1eZZVP3cpBg206U0XblLp+CN7h4Wou4pfZJckgIEd4GIiOQ6zSp8Y00FQrMcoSkDMtxBOUE5FjloR1pVK2JyrikcGWMyoTBBJNvwpEDTmYqFKw2SIGdCiZgjXQJBiRcRbfSDWhxBgIw6SkgByVKVEBIFssC5JM+WvTFw6AVAD3VDWIEkXJjxkippWWpeJ0PBsQcijEix35CCIMAePPwqz+1GfSsxlGVOUEkz3jNjytA0v61MDFRcSlpNm0niUpSgNpABmb5iepmPh6V0XAna4lL3Sum4HitKjsS6DiHxNP79z+c/G/1o8I1ngD8rc52o+OtQ5mGiwFHxACT8h60XC0yFRy+Wo/XKtmGKm+TJme1svMNspOUqKtJIBgc451S9p1KZbSttfdK/eEgiDv6VYwOSFZiBaxUYE7g+NQcWQP2YoUdVhdiCMqQZ01NaMUVOadcGfK6xNGfx/GgocdKIS422mw95y5Kj0kmuBQ8bn866b2ixKuxbYjKEpEpIhVlGCZvMEfGuVVvHIVoUHBsqxuORd/P8m77N4IOrzLugG/gNat8RWp10hsWF4G14SPrUvsjhyttRAmB7o3J/4Na3szh0KQtUQ52ipnSBoB4VfuqJkcHPI2+i6HAcW/iqBmRAvzrS4Zw1GXMsCTz67Ac6h9rmsuKcERcVPwrFdsttsjS5jTKnvGfQ+tZk05OzoyTWNKPSjO4zhQ08pI0sfCRMV2P+HdsM8ebgHogfnXIcbezvLVzP8AxXcezbHZYFE2Kypw/wBRhP8ApCay6r9rXqatPbSb8iLHO31iqa3x1qPHvCaplwQRWHaTkrZd7aLgkHmNvMV02FSt5hGUKywGlHMQQokZ3hfvAW5aeM8XmFaPAcYtLyEtyrtJaKQT7qiMxEaGJvQ48FmPg6XAQsK7POhhtRbb7JMuKOqlKJSTlJ8b72pVW4jiHsyuzy4YIX2eZS1pbcESnKiIzARNrRFKo0WuVeBxnEkF3D4UqsClRULmTYb+NUsO0lAhI1151PiXf3OHBsUog2j7KNfOfSs04q8VdQ2jQDtILNZq8Tyqxh3pF6EiO1F5tytrheJuK5UvxfarODxZBoaHtPSsWO1Zkaok/wBJHe+h8qHgbgSsEwZ/X51l+z/EtBVTjrrmEcStN2lKJSeU3LR9JHTwNTwyadGfUw43HccQ4Sh0K7OEykyFWuRe++9cC9wd1tJcWM0EgCQYymD3RoJrpeFe0PbIlNosUk3Hh0rlParHKKoBIBJJ8zp4Vv0+RRbrqc7UYVkozePcUS4dCVZQlRJJJI1rFmasqj9c6ZtNwqKm5WyUMahGkdp/hxxJKJbXAGYkGLkxpNdDhMGhkuwZSr971BJyqjmNPhzrzrhD5SrluPEV6K4+MQ2h5sDO2AFoFtfeEbggfGrVFNJmbJkcZSj8136HmPtOvNiXCDImxO4qz7MN/wAZ0j3UZR4qIHyBq37T8NLh7du6bAxsR9kjYjrVbgHE0NNOsuCCuCk/iGxquqyclu/fp6j1qmUcLgFYjEhoSMyrn7qRdSvITXecZxIAypsAAAOQFhUHCsCMMhTih+9cA/pTsPE6nyG1YfE8aST+udc3PPfLjodbDj2wVlbErkFUjWNuR/tUCXNKqLWo8vWgCVjURprI6/UVWoljiaAcqTBY5TSsyFFJuJEaHXWsZvF5p5i3pr9akStWu9PaCjRttcexKZhxU3F4Ov8AMDypVgtYs3zW8KVLYiSQTmKB5fCm7XlA9KvK9k3wNcw0kAH/AHVWc4KpJ7yik9UEfWl77G/E1x0WZ9I/df2CEqus5cttNbzBqTCPIk5yqOSYnrc0v/5g07Q8/d3560yOESpKc5IkTbbfe1EMiurslk0WZK9tJeq/s2f2dH2ckfiSSfjNR4hllAzG55IkD/V/arowoJqLjHCfdCFaxtz6V18mOKg6XP8ABzo22kR4fEBsgpJyqEidRtBrosJjm3my26MyFCCD9ORB32rkH2TmACrJASLctTruZqxhXFJPvfCuPknDdwzetDnq9v4JeJ8HfwSu1ZJW0L5hdSBycHL8WnhVDHY/tiFQE7m86113DuKkReixPBcM/cfulHdAEHxQbekVdj1SX7vqZMvszKv1KJw1OU10WJ9jnh/DW24NrlB8wbfGqTnszi5uyT4KQR/7VrWaD6NGCWmyx6xf0MxB+Nb3BvaBbBsZBEG97aXqs17MYtVuyCeqlo+hJrQwnsbF33wNe62JN/xqj/1oeqhBdRL2dkytNpm0xxPCvHMgZXVQCkTKtZtMKFQnhTDTnbFIKxdI+yk/ejSfl8ibaYw4hkBOxMSo+KiZjppWRj3M/wBs+n96x5dbvVeB0dP7HnB7kufkVvaHjm1zJi1UuCYpjOV4gZkgWSSRJkTp0B168qhxWGGQmVK7wFhpmB2FzpFufkes4X/hEtxvM5iOzUZhIQVRyCiSNPCqXPGocs0T08ocSVGfwvDtdspKA2tl1C0JzESkxKTJtIIkGat+2OAccbaQhsFSj3TGVScraUKbUDZMZQZJiIIrMw/DX+HPOYd1JUnVKgmUqBsFAnTqNq0sH7RLW8lMEoSAgSDmOgzW5X8t6yzc9+5c0XwwblSVLvxOFVwjEMBTjrakpBAKj7sk2uDpoPG1WXWFhvtQlYbNgpSSAbSMqtD5V6jjlF5tTaQmTlgKKRcEH3VXOnKsDi+KW0o4NyAnMyrYpEKCh2aYIi2tt7VPHqZSaTX+iL0v6eHyecF2NaVbI4G395fw/KlV/vokv+Oz+X3OwRxcKAAV67dByq4nFoUIUBEaWj0rjchiZFbPD+DOLAKHQJE3CojfvCRasjw2dCbxxdbjXxvslmwxxTZSn7qL/vDMQkbGbDny3rm8VgHMM6Eupg33BvEajlImtd9eLw2RRxDag3JQntM0Eg3S2oC9ztaaxsTiXX5WqVBOupAkyST1MkmpwbjJNeBZG5RalJOL4+vFF5LtBiX7eH6FZiXDzplLJrq5PaEHB7U7Odi9k5FkTk1QTaCtUC5Mm5udz1J3tJqXDspJyqUEqnTMNBGgAMk+I53oWMLnByqIUATMgAXgDnJk32jTes9WFWwoKVe+tjYyReJmZrlximb9TqHF7INWbWIwa2xmHeSNVDYyBB9RSYxxG9S/tquyKkkKBsSZ3sZGnL1rJqPQlos082O5rxo30cYI3qyzxlSpyyY1iTHjFZ3spw0Yl8tqcDYShThWUhcZSIAQbKkkWg+FemY91PZLS4o5FSvOHVMhSk91IcdA7qTEwBE897Iwsp1OeGKahVnAOcZPOqjvFSd6qYtgKUtTZIbk5c6klR6FQsTfW01AUZUSZKjI0sBznnUDQp4lSXW6JncWTVftTTPNlJHIgEeYoJqJpi01aLOCxORYUbi0+RCgfIpHiJG9ev8A/UrIZzpcT7uaxEgc4rxlLZIzWjxE+mtG2sQUqAUk7HY80nVJ/RBqE8alVlOfAsnJ0ntL7Ts4hKAloBeb+KuJIBuAdROu1SjHoC0hxtspS2k5oNhlTAUdxeuLxGAzRkcFiD+808CQDPjG2lXkIUkAF1s2v7xHkADarowgse2zD7iazJ815dUdc/7N4tS+1bLLTZSFiSEkEXg5U2BgannWC/xMLalaczlsi1AZgm83GwmB/Y1Ni/al5THYZgpMBJUUwSkaCJ+fpWEVEm9Z4RlX6vkbMWKTdzoLPSoMtNV3BqHpE7bctqYmrWNjuwkJsAY3sDPjCqKE3zRHgMCp95DKIzLUEjkJ1J6ASfKvcuG8BawuG7FrlKlfbWo2Usnny5AAbV4x7Mry43DEf+Zr4qAPwNfQFacCVWcj2nOVqPgeG+2/DFMYpZywhw5240IMZgANIUTbwrBrvf8AF1P73Dq5odH+VSf/ANVwKSSYAkmwA18hVORVJpHQ0uTdhjJ+X44GUmacLgFI0VAI1sNInTyrcwHss84AVHKDpAzH1kD4mrqPZDIoKW4LEGDl2OhgmKr3x6WV5M+B9ea9DnRhVwO6UpuRNgANTfSoK7HFsh1V1JLYEGCQLzpIF/yFYXFeGpbVAUEgAakkqUbnKBJgSLkCmyvS61Te1qn6FPBYlTTiHUQFoUFJJE3SZEjetbiHtS++l1KwkpdMqSQSkKtCmwTKCIBsYnasV1uCACFTplv8NQehFRqMUJuqNjxwk1JrkMqNgSSBoOVCCRpapXGSkJJ+0J9dvGIPnUJoprqSjta46BlZOv0n11pGgBp6RJJLoTdmcoPUW6rzRbwSPWgSyopKgCUp1IBgTpJpivXlbyiw+FbWHaCWSkkELGYkcrjzgyPKpVZCctqRhzSmiyGSOVj5GJ9akSlIWmSQnMApQgkCblIjl0pDc0iPs9JtOk/lrRO4dSdQfQ/WtDia2EP/ALhxTiCJKlROadrCYISa1G8TgnMPneILyUq7oUpKlKvASJ0nTYetJO0nTMeXVTg01G0zmAaVTMntrxCtSR7qusbH5/NU9rNfvI+JWNa3HYhjaWUT4wBWSa3uIMEoYsbIANtLJ5+NWRVxZk1U9mXG3XV9f4M7gqgnE4dRIADzJJOgAcTJPSvoEG1fPH7vmuPAW8pv8KsDGvsy2h5xI5IcWEkG4IAI1BmnjybA1ek9+006o7D/ABaeSVYdEgrSHSobpCuzyyNpyn0rmOEcUZw4B7IrcOpVEanS8xEWtcVlKJJJJkm5JuSeposPlCwVpzJm6ZiR47VXOW52WR0yjhWN818jvMNxN18ApCUBQ1KUgD1BPxqVbLf/AHXFOb3JCfIanlb0rlE+0Skx+700hREegqzh0OvHM7+7QYISmylA7k7Cq9vyOTk088dykqXq7+iLvGOLMt91CElUWASMxO2l0p85PTSuddceeEFBNwQQkJCRoQNBGnpXXJxGHaTAbQnqbmsXH8fFwi/wA/OpKiWmyTf/AFwt+b74+pDg+EpQQVk87wIPgdT1NqyscgZiO9Mmc0H473mgdeKjKjJpiqdaDrYcWSL3TlbL2HxAKe9B0kHSwgfAVUxbMd5PukkDn4Uza8uwPjTJXHLlV8sylBJrleJTj0s8WSUoS4fh30JsNhrHMdrQfUmo3GSk3FtQdulOh0CbUxfMR/f51Sy2Hvt36lwMly2/qR8Ks4dZKXNJICQPWY63+NVU3IGkkD1rT7EBMDpFhYD6mRerceKeT9pbJxiZSVEfLyOoqRppJUk94gEFSftRN8v3h8fnUmNbggzM/Mb1WqDTi9rCUFNWRcQ4oy44ns2ikXBmO9exjwn1qbDtFUkAJTuY086dsJBzlCVK5qFx16+dO88pWu2gEADwA0ptx42mbBp5xVTYQey2RbrufyFPUApVCzYooRq0FEjvEnxO511qtUoe6fH+1OLo5XtfS59RiUMSXW2C8m88/nv9PWhWudeg9BA+AonHZ2sP1rUZpPqbtJHJHDGOX9yXIqVKrb62y2lIHfSdfvhQlU2tlUIGsgmg0NlQ1IpxRiVEwABfQDQDpWo7imFKVNkqVEBMQgPJIymJB7MKHoKrocZStpQBgEFwG40TMTqJKx4AU6K919UUZpTVrEpaASUTJJ1M2EXA1gqJAm8I62tY3EMLz2My6UEAIEKUOzSYF8oCj/VE2FKiW7pwZRNOK0MYvDqU4pOYE5iBBABJcIAG3/akae/G1GleHBJSFauABUkFBbWlJJ55ig9L8hRQt/ozMIpAVp4R9lHagzlKk9mrKCpKQVd4g2JAKZTv6UDf7PAzFZO/I3Gad9Jyx0mig3+hn0xrR/8AjQPfBymf5soj4zvvTNPNlKUqJACYUAkElfaTnmPuGNj3Y0Jooe/0M8CrbeNIEET5wfOpicPNs2qjqRbKnKDb7xXfonmaixHY5JBPaSi0QIDYC/PPPlUozlH9rIupdUV3llRk/wDA5VFRgUJqLbbtlghSikKU0gGpUimlTARNPTUqAGp6VKgBCnilSoYDUppUqAHFMaVKgAhTilSpAKmFKlQAlUhSpUAJdqRpUqAFNKlSoAYimpUqYBilSpUgP//Z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AutoShape 9" descr="data:image/jpeg;base64,/9j/4AAQSkZJRgABAQAAAQABAAD/2wCEAAkGBxMSEhUTExMVFRUXGBUWFxgXGBUYFxcWFRcYFxYXFhUYHSggGBolGxUXITEhJSkrLi4uGiAzODMtNygtLisBCgoKDg0OGxAQGy0lICUtLS0tLTAtLS0vNS0tLS0tLS0vLS0tLS0tLS8tLS0tLS0tLS0vLS0tLS0tLS0tLS0tLf/AABEIARQAtgMBIgACEQEDEQH/xAAcAAABBQEBAQAAAAAAAAAAAAACAAEDBAUGBwj/xABCEAABAwIEAwUFBQYFBAMBAAABAgMRACEEEjFBBVFhEyJxgZEGMqGxwUJSYtHwFCMzcoLhB5KiwvEWQ1OyJMPSFf/EABoBAAIDAQEAAAAAAAAAAAAAAAABAgMEBQb/xAAwEQACAgEDAgMHBAIDAAAAAAAAAQIRAwQSITHwQVFhBRMUgZGhsSIycdHh8RUzwf/aAAwDAQACEQMRAD8A7oino1pvSCa2WZgacUXZUgiiwGinSKMJpRSsBopRRZaLLSGDFMRRxSigRHQkVIpNDFAgYoSKkiminYEYFPlowmny07AjimIqSKWWiwIyKYCpFCklNFgBlp4qTJRZaVgQgUqkIpUWAak0bbdEE1IlNRskLJUam6spFMpNKwK2SjS1UyUU6U3osKAUyAJNh8KBKQQCCCDoQZBHQ1mcWZKcW0UoQsusvJAcPdDrZQtChZUEpK9BfL0q5xDEFhpCwlKU9oyHAR7qXXEpWQQQE5SuSbiAaPL1HRYDNF2NU+HYztXMUz2gKkLAQU5QoNrbQQbakL7QT05iqeEDiuGAI7QPpYSIlSVh5LYlIJj7QiNNqKf4+4jWLNN2FVOHvqVinFZXg0tpkozpcSkOJU72kIX7hyqb2ExTcEwnfcWrtgQ65kzqcgtrAiAowRIJANx0tQ7Q6LSmaAN1R4M07ml1bvaAuZ0lDnZmT3cqyezygRlyiY1vNaHFHVNMOuNpzLSgqSIJkjmBcgawOVPxoQuxpy0LCbnQTcxrAqDB4ol/sg4HklrtCsZO4rMAkSi0LBUQNe4bmbV+Gsdo7iHHEoUA8EoIJkdgEgACLALLh11JtSAulumLdNxjEdjh3nbjIhShETmA7oANpJgedBgnXFBEqad0Dim7ZFZMx3UFXgaiJFPwsKCUKQFTqRQFNFiBAostKKKgCEilU2WlRYyQJpOuJQJWYEwNSSToEgXUTyF6kSmpAgGJEwZHQ6SPU1BskkZuCxy3lqCAEBpeRxKwS4e6CNDCAQoKB706d2q77bjOJKWyAMSCpJcKlJQ80nvWzAnM3lhIIjs1HpVniWFcTiWn2U5isdk8mQkFsAqQ4VHdCrcyHDytfxOEQ5kzicis6bkQsAgG2tlEcr07rnvuwoxHnl4rDDIB2iHEh9oKTMtqKXWwVjLqJGYQoATY1ocLw4bbCQhTaQSQlSgpXeOYzlJSnvEwlJgCIjQXgkCwAA6U8UX4CoqYrAodU2pWaW1FSIUUwopKSe7BPdURExerSkyCCAQdQdCORFOE0lJpEgEgAAAAAWAFgB4UjRBNMoUCIyaJNIpo0igSHpk0jSoJUCABMAdY51FhsKhsFLaQkElUDTMoyTG0m9TGmFAFLi/D1PJQkKSEhxtxaSD3w2sLCMwPdBKRsdKHjJUhtRahKlLbzqicqVKSlxyNCUove1pOlaOagmmmJmThOIJzPy5nYaQhReJRAUc5cTmSAkhKUoMjTNFWcNikORlzAlOYBaVIJT94BQBIuPCRMSKsY1hLza21zlWkpPOCIt1qq5g1pWrELV2q22nEtoQjIIVlWq2ZWZai2gTYW0p2hUWMlIorEdLzyW8P2ja1YhvO6psQGWjGYoMmcwJQkm897QEDoi0AABoIG5sOp1ofAqIkJpVOhNKo2SSCyUSU1JlowilZKiM0xTUpTSCaVhRHkogipMtEE0rHRFlqMirBFCU0Jg0QgUlIqUIpyinYqK6kU0VPlp4p2FFcJp8lWMtLLSsdFYoqJ5YSJM8hCVKM7d0XNXctCU07FRhezmPefQ527PYuNurbI+8AAtCxBUBKFpkBSoMidhpKTVgIoSihCaIQKkTT5KLJQJIjZwjaVqcSgBawkKItmCZKZGlsxv1olipMtNkpDASKepAilRYyUJoopTT1EkDFPFPFPFADAU9PSoAYCmiiFNQA0UjTmmNADU1OqoE4lJ17tgq8aK03oETU4qMPJ0mSPoYJ8vpRhxPMaZvLnQMMJoVpphiE/eH6vQnEJvfT4wAokeRoAWWmIpKdSNx+jHzplPJBMmLBU7QZ/KnyIfLSy0/bp+8N/hY/Gl2yeY/UfmPWi2A+Why0SHUk2M7+QtRxSABIpVIkUqBmOniTk/w24i8OKnyHZ/WpW+JHdAB6KJ/2is5So/5PyAqNT4H6JNcn4zL6FuxG0eJWsn4/2oEcUO6B/nPIfh5zWT2/SPn6Ug4KXxuX0HsRqL4ovZtJ8XCPD7BpmOKuEHO0lJvEOFQPKZQCL1mF79eNCX760vjcvoGxG0OJGfcEdFX9Mv1p1cS/B8RWMH/D9ax+elAvEHQEc+gH3j05c6a1mV+QbImyeJn/AMf+v0+zRI4la6IPIKn4kCufexsaSbjxJOiR1Jv0FAvHFI0vprYnQgHxIT4k8qn8Vl9CO2J0B4kZs3bnmv6R9ajdxio7rLZsIlZFhoLNmBrXPrxyrwZ1jrE/MpV6ip3HTcA6G3mUp+RJpPV5V5BUTabx6puygCNnJVcyZGQc+e9Ocff+CNInMPd5Rl06VzicWRF9fvbcp9QD/MKIYwjcxE9RGp8RoR50/is3oFROj/brfwk9e90i3dvy2phjLmWURt3pPIyMlrQKwW8YdLyLwNxzT94dNamS5J96eRB5cjofA38aT1mX0GoxNlzHcmkT1VG87IO96L9rSfebToBrOm0FOlYwcN7zzixHig/Sg7Ym4v4Egj+hVqXxmX0HtibJxCRcNg+9qqPeMme70pDG82keSp5c0dB6CsUYgk8zyByq/wAqrGpE4i8fPun8jS+Ny+gbImqnFgEkNgWj3rWM6ZdZpjxRWiWk/wCePkisxb/l42+NxSzn9T8xUfjsvoP3aNNfFVj3WknxcI/+ulWchU8z4H+9PT+Ny+nfzFsRSf5E+SbdfGkhQFhA6C5/qO1Rg7H0Bv5q3otBJMDrp5J3qq7AkKxHnoP1f5UKnB6eg8VfQVERynwmFHx+6KB06392b/YR/KNztNKkBIt46XnlpY7n7g+NOFgATv5SN/5Udd6hT4SYkJOp/Gvp0oFOE3HeKtNs559EClV999/YslW5yuVQE9eRI2SOW9IuQDf8WZW8arPQbCoYiZOYkwT95X3E8kjeoXF2Oa4HvR9tf2W0jkLVJKu++/tGyVDtgdLEidUoPvOqH3laCktUnkQQkTolRFv8iZJ6k0ASYvBXIKurh9xH8qBfxowxbKCTfswealGXVfSpiGbvl2BKT5KUAkf5GvjRSSg9Qk/6FH5gVKhq8jmsjwQjIn60bLOg6NT6EfWhoEVX9PUx0Pegf0qV5pHKhYeOp5wo8lx3V/yqGtWEsnKPvZbfzNqt8DFRFmDJ92MpH4DdB8Rp5U0hMgcMXghINwNWlfeTvlNWEuye7lKlXg+66J1GyV00KBJAlaNv/I3t42qs4hKUyD+6Vfq2rY+FF999/MZf7QHTMcuuvaN+P3k07pBgr8nEfI8qrJklMqCXQDkWNHE8ledFh3SVECEL+0g+6vqOR61GvLvv/Y7LSM28Op52ChUjcGQlWb8C9R63qFLY1a7qhqg6Dp0+VRLxIJAeTlV94fmKjXf+P6JWWziAkwcyf5hI9f70gY+z5oOviDUaUr2IdSecT+RoSEmIKmyPrzFQcU+nf/o7CLt/eHgsQfpSp8rukJX1mPnT0q7tAC2qQIEkj3j7otrQJSdjMarV/tFcvw3jHdabWQEBKhqST3W1Db8URpHlXSL71yCEfZQNVxpbYVbOO1kIS3BoIIN4Ruo+8s/h6UWU2FpiQnZCea+Z6UBkKAsXP9DSeZ6/OgCxG5TsPtOq5kfd0qPfff2JCN76jb7zquv4KkyZZlXejvq2SDolPI0aEHNf3yL8kJ1qJakm/wD20nndauZ53osQKdospQISNm0alXiaSG7pyiwOVoRqo+84R0vQraUTlJ77l1ndDY2HrWjhWbZgIkZEDknn41NLvvv6iK7eGi40EpR1Wr3lnzqfFutYdIU64htKEmCogSo6xuTXF+13+IaWVdhgwlxae6XTdCTvkH21ddPGuQw/CMZjFh1wqWpX2nCYjXyHQV0MGilPlmfNqYYup6Kr20w2jKHXoSU5kpCU9brIPwqr/wBbvTbAKy90Sp0CI6BBrmz7Pfs3feC3TEjsswQANSSIqVvjuGMI7NcGAdZTzIMyYrW9HGLS233/ACYnrpNOml9f6OlxftuGUpW7hlhJUSMiwo9RCgn51bwPtVgnco7TsyqwDoySlVwAv3CZ2zVzwS6R2YQpbUAgqyqSUndCh7w8fzrE4nw5OXsloKRmORUwCRZSROliLcx1q7/jsc1xw/5KF7SyQaU1a86/B6mrCmLe8jQ/eSfnVVxkJBUBLavfTy6ivKeHcbxnDFgJUVszZCpKCNwN21eHoa9R9nPaFjGoLjRhQ/itK95E7/iT1FvA2rk59NKB18eWORXFld5ns4SSS0r3SNUmpXocAQ5ZYgoWNDr8KvYhjszBu2r/AEk7eFZ62QmUKMoPuqtKDsPiKy3339yygk4mCEPCFCyVjkevKrryvsuDMk6K/PlVEjN+6d/oXz1oWsStlWRy6Tv9KjKN9O/4GnQbmBUjvMrJkzlN6FPFL5Hk38qvZJhTRAOsHQ9OlA+UOQHEwrrY+R8qgpX15/JKvIBDc95DhHTWlVR/hawf3a7WsNaemqfSQvkcAlAyLVcgKUEwADtCsnMwE6DU867bA8XKlhs++UNjNAhJKUhdxYgFQnyrhBj51IIN8xiTlUIVEQbjXcwOYq9hHD2YcIAcWUAa2SIgXAAMgGf5b1syQ3Lkzxe3od8MoB+5Mz9p1U89xbz+cqAU95QlarISPsiucPH02VF5KQIyoaABBhOpPS22k1Kzx6ZIUJg/C2oMAH5GqHikW+8RvqaJlCTc3cV05CgWtKe8bIRZIEd5ek1g4fieqQtJ5kESSD7o5Jib+O9AjHdo6JgpEk7ZjFoHKdByprE2yLyeR0+Dw6j73vOd5V/dQNB0rD9rOJl0qwzJIQO64pNiebaTsNlHy51qOYtxDClJBLqxAIE5Zm8cgL+Q51l4XgykJEXPqZPMnet2n07f6irNm2qjEwPs+wgWbHmJPxrZuIAMCPK3wq4MCRqCNJ6fCo3kiCNelXOU4vlmfbCa6AcS4mgYJ2SFZjlTl0mJ+X0ry5OGXMpnrHWu/wCKcJyygoKcO2lKjlkzYAx+IqMXO1cxiuLqkhsBCZsANBO538a7UIR28s408uTc6Xob/AH1MYRPaEiCoidQJ0HSQfWoE4n9rKsyYbF9RMxEjkedZ2J4q9mDQOZEwkLSASNjpP8AzVtWFUpHcSQpSVEoi+U/GLTUMeNJtp8vz8iOXK3SkuF5eZHjsApAOYF7Dke8IzAgc7wrSsjBcPWw6jEMOZYhUkQcqiRBTMEWIia0OFHEAhLQ2MhcZbGCBNlXOhqyeO3WCxBIIWEpIiDaw0iPjTmsc7i+o8c8uPmPQ9C4Xj04hBBA0uNpIkETqk6j8xVVtwZlMrjkDrY7Hka5nAe0LPdXnCCISsG0hRiU84N+gmtDj6T/ABEkhSdefiOf9687qNNtm0eiw53OCkaTTgJUyvX7J5x13IoE4hK5YcnMNDvbf4+FcfxDiCiQ6CQQO8JNuo6X2pYorhLycwBsNZMRKhzF9qo9z36k/es3n+JOYd2CLGI5EWAI6a1vYbHIeRoD5ibcq4TEYovN9495AibXnoNL1UwmIdk5M0oBJygkJH2lGxgWN6lLApLyYRyNHozqFI9xYIOytvAnalXI/t2IU0l3tAkEwBmGY6mcuw8aVRWmb8ifvDkMO2VhMkZUJgzp/KBbXx0o0vKHurJCjyJOUakgHXKLCdBtNRIxGaAFDuj7XMxbW8CY8KdL4S3eQonc2CT7oB328p5GtRCjTylaRlIMGTped7dQq06RrVhvhrgvI05ib+dDw9ASkm9rAQARc3PKTNhy6CrSSr61ByZTKVEeH4cvmBaP+YPhW1wjhhkXE/r86z2Zmui4MmYpWwhLkWPxC0PJbQqIRJ8VHQ+QHrV/CvLSAVEmdbaxFjXPcYWf2lZ6x6AD6Vc4dxPsyCLnS+l+VbsU6SRVla3NnU4Z1LundkRBvvzrI4lhsqjMCNY28KFOJQoXXB1snmZN971Rex7j0tJbVnjLnPuC17m5/vVso7uF9Sl5UlbDx/FS9hX+yIhATy3lKo3m43rleAYhKGXClKe1kAqUMwCFWMIi8XJovZ/tcOt4KukEJWg/aJVlj50fE+EIz9oy8kAmwzaAnZQ28b10IQhJbUcvJlmuW++f9fINnFJWrsHEZiQSlQ7ve27sAoB5c6y+HYxQfMm4EA8suw5aUiW2QVFedw6G8b87napeDYPIC87aZKQYknmeSbzVyik0Z5SuLf8Ajkq+0Ty21JCVEDMTY7jcGuq4fxNp4AtLhUCQqM1h8d64b2kxeZQHISfOsrC4hSFZhaDsYPrtWDVwjOZ09CpRwrg6325w8lLgCdIVAi+xPOuj4Ko4nBNOEyrKUKm5zNkpJ84nzrz13i61phRM7b+vOu0/w6dzYV1J+y6SI0hSE/UGsedNY16HQwtpv1K2M4SqSMyekzWzw5Slo7BbqbJDYBSIS3kGdQVIgwmJ6xeZEOLcAVVR5QVqBWHdfUaytPoaz+FbSoKKUrS0ClDSR3i2IUHFknvAT4TeeeW62SkNNtFtxWVLl1d8pnVFhN5Pj1qxheJOrT2YWpSiW0NpsEpymSpZiTAT53mpDj3ynIWSpaCtKXEEgh1eZZVP3cpBg206U0XblLp+CN7h4Wou4pfZJckgIEd4GIiOQ6zSp8Y00FQrMcoSkDMtxBOUE5FjloR1pVK2JyrikcGWMyoTBBJNvwpEDTmYqFKw2SIGdCiZgjXQJBiRcRbfSDWhxBgIw6SkgByVKVEBIFssC5JM+WvTFw6AVAD3VDWIEkXJjxkippWWpeJ0PBsQcijEix35CCIMAePPwqz+1GfSsxlGVOUEkz3jNjytA0v61MDFRcSlpNm0niUpSgNpABmb5iepmPh6V0XAna4lL3Sum4HitKjsS6DiHxNP79z+c/G/1o8I1ngD8rc52o+OtQ5mGiwFHxACT8h60XC0yFRy+Wo/XKtmGKm+TJme1svMNspOUqKtJIBgc451S9p1KZbSttfdK/eEgiDv6VYwOSFZiBaxUYE7g+NQcWQP2YoUdVhdiCMqQZ01NaMUVOadcGfK6xNGfx/GgocdKIS422mw95y5Kj0kmuBQ8bn866b2ixKuxbYjKEpEpIhVlGCZvMEfGuVVvHIVoUHBsqxuORd/P8m77N4IOrzLugG/gNat8RWp10hsWF4G14SPrUvsjhyttRAmB7o3J/4Na3szh0KQtUQ52ipnSBoB4VfuqJkcHPI2+i6HAcW/iqBmRAvzrS4Zw1GXMsCTz67Ac6h9rmsuKcERcVPwrFdsttsjS5jTKnvGfQ+tZk05OzoyTWNKPSjO4zhQ08pI0sfCRMV2P+HdsM8ebgHogfnXIcbezvLVzP8AxXcezbHZYFE2Kypw/wBRhP8ApCay6r9rXqatPbSb8iLHO31iqa3x1qPHvCaplwQRWHaTkrZd7aLgkHmNvMV02FSt5hGUKywGlHMQQokZ3hfvAW5aeM8XmFaPAcYtLyEtyrtJaKQT7qiMxEaGJvQ48FmPg6XAQsK7POhhtRbb7JMuKOqlKJSTlJ8b72pVW4jiHsyuzy4YIX2eZS1pbcESnKiIzARNrRFKo0WuVeBxnEkF3D4UqsClRULmTYb+NUsO0lAhI1151PiXf3OHBsUog2j7KNfOfSs04q8VdQ2jQDtILNZq8Tyqxh3pF6EiO1F5tytrheJuK5UvxfarODxZBoaHtPSsWO1Zkaok/wBJHe+h8qHgbgSsEwZ/X51l+z/EtBVTjrrmEcStN2lKJSeU3LR9JHTwNTwyadGfUw43HccQ4Sh0K7OEykyFWuRe++9cC9wd1tJcWM0EgCQYymD3RoJrpeFe0PbIlNosUk3Hh0rlParHKKoBIBJJ8zp4Vv0+RRbrqc7UYVkozePcUS4dCVZQlRJJJI1rFmasqj9c6ZtNwqKm5WyUMahGkdp/hxxJKJbXAGYkGLkxpNdDhMGhkuwZSr971BJyqjmNPhzrzrhD5SrluPEV6K4+MQ2h5sDO2AFoFtfeEbggfGrVFNJmbJkcZSj8136HmPtOvNiXCDImxO4qz7MN/wAZ0j3UZR4qIHyBq37T8NLh7du6bAxsR9kjYjrVbgHE0NNOsuCCuCk/iGxquqyclu/fp6j1qmUcLgFYjEhoSMyrn7qRdSvITXecZxIAypsAAAOQFhUHCsCMMhTih+9cA/pTsPE6nyG1YfE8aST+udc3PPfLjodbDj2wVlbErkFUjWNuR/tUCXNKqLWo8vWgCVjURprI6/UVWoljiaAcqTBY5TSsyFFJuJEaHXWsZvF5p5i3pr9akStWu9PaCjRttcexKZhxU3F4Ov8AMDypVgtYs3zW8KVLYiSQTmKB5fCm7XlA9KvK9k3wNcw0kAH/AHVWc4KpJ7yik9UEfWl77G/E1x0WZ9I/df2CEqus5cttNbzBqTCPIk5yqOSYnrc0v/5g07Q8/d3560yOESpKc5IkTbbfe1EMiurslk0WZK9tJeq/s2f2dH2ckfiSSfjNR4hllAzG55IkD/V/arowoJqLjHCfdCFaxtz6V18mOKg6XP8ABzo22kR4fEBsgpJyqEidRtBrosJjm3my26MyFCCD9ORB32rkH2TmACrJASLctTruZqxhXFJPvfCuPknDdwzetDnq9v4JeJ8HfwSu1ZJW0L5hdSBycHL8WnhVDHY/tiFQE7m86113DuKkReixPBcM/cfulHdAEHxQbekVdj1SX7vqZMvszKv1KJw1OU10WJ9jnh/DW24NrlB8wbfGqTnszi5uyT4KQR/7VrWaD6NGCWmyx6xf0MxB+Nb3BvaBbBsZBEG97aXqs17MYtVuyCeqlo+hJrQwnsbF33wNe62JN/xqj/1oeqhBdRL2dkytNpm0xxPCvHMgZXVQCkTKtZtMKFQnhTDTnbFIKxdI+yk/ejSfl8ibaYw4hkBOxMSo+KiZjppWRj3M/wBs+n96x5dbvVeB0dP7HnB7kufkVvaHjm1zJi1UuCYpjOV4gZkgWSSRJkTp0B168qhxWGGQmVK7wFhpmB2FzpFufkes4X/hEtxvM5iOzUZhIQVRyCiSNPCqXPGocs0T08ocSVGfwvDtdspKA2tl1C0JzESkxKTJtIIkGat+2OAccbaQhsFSj3TGVScraUKbUDZMZQZJiIIrMw/DX+HPOYd1JUnVKgmUqBsFAnTqNq0sH7RLW8lMEoSAgSDmOgzW5X8t6yzc9+5c0XwwblSVLvxOFVwjEMBTjrakpBAKj7sk2uDpoPG1WXWFhvtQlYbNgpSSAbSMqtD5V6jjlF5tTaQmTlgKKRcEH3VXOnKsDi+KW0o4NyAnMyrYpEKCh2aYIi2tt7VPHqZSaTX+iL0v6eHyecF2NaVbI4G395fw/KlV/vokv+Oz+X3OwRxcKAAV67dByq4nFoUIUBEaWj0rjchiZFbPD+DOLAKHQJE3CojfvCRasjw2dCbxxdbjXxvslmwxxTZSn7qL/vDMQkbGbDny3rm8VgHMM6Eupg33BvEajlImtd9eLw2RRxDag3JQntM0Eg3S2oC9ztaaxsTiXX5WqVBOupAkyST1MkmpwbjJNeBZG5RalJOL4+vFF5LtBiX7eH6FZiXDzplLJrq5PaEHB7U7Odi9k5FkTk1QTaCtUC5Mm5udz1J3tJqXDspJyqUEqnTMNBGgAMk+I53oWMLnByqIUATMgAXgDnJk32jTes9WFWwoKVe+tjYyReJmZrlximb9TqHF7INWbWIwa2xmHeSNVDYyBB9RSYxxG9S/tquyKkkKBsSZ3sZGnL1rJqPQlos082O5rxo30cYI3qyzxlSpyyY1iTHjFZ3spw0Yl8tqcDYShThWUhcZSIAQbKkkWg+FemY91PZLS4o5FSvOHVMhSk91IcdA7qTEwBE897Iwsp1OeGKahVnAOcZPOqjvFSd6qYtgKUtTZIbk5c6klR6FQsTfW01AUZUSZKjI0sBznnUDQp4lSXW6JncWTVftTTPNlJHIgEeYoJqJpi01aLOCxORYUbi0+RCgfIpHiJG9ev8A/UrIZzpcT7uaxEgc4rxlLZIzWjxE+mtG2sQUqAUk7HY80nVJ/RBqE8alVlOfAsnJ0ntL7Ts4hKAloBeb+KuJIBuAdROu1SjHoC0hxtspS2k5oNhlTAUdxeuLxGAzRkcFiD+808CQDPjG2lXkIUkAF1s2v7xHkADarowgse2zD7iazJ815dUdc/7N4tS+1bLLTZSFiSEkEXg5U2BgannWC/xMLalaczlsi1AZgm83GwmB/Y1Ni/al5THYZgpMBJUUwSkaCJ+fpWEVEm9Z4RlX6vkbMWKTdzoLPSoMtNV3BqHpE7bctqYmrWNjuwkJsAY3sDPjCqKE3zRHgMCp95DKIzLUEjkJ1J6ASfKvcuG8BawuG7FrlKlfbWo2Usnny5AAbV4x7Mry43DEf+Zr4qAPwNfQFacCVWcj2nOVqPgeG+2/DFMYpZywhw5240IMZgANIUTbwrBrvf8AF1P73Dq5odH+VSf/ANVwKSSYAkmwA18hVORVJpHQ0uTdhjJ+X44GUmacLgFI0VAI1sNInTyrcwHss84AVHKDpAzH1kD4mrqPZDIoKW4LEGDl2OhgmKr3x6WV5M+B9ea9DnRhVwO6UpuRNgANTfSoK7HFsh1V1JLYEGCQLzpIF/yFYXFeGpbVAUEgAakkqUbnKBJgSLkCmyvS61Te1qn6FPBYlTTiHUQFoUFJJE3SZEjetbiHtS++l1KwkpdMqSQSkKtCmwTKCIBsYnasV1uCACFTplv8NQehFRqMUJuqNjxwk1JrkMqNgSSBoOVCCRpapXGSkJJ+0J9dvGIPnUJoprqSjta46BlZOv0n11pGgBp6RJJLoTdmcoPUW6rzRbwSPWgSyopKgCUp1IBgTpJpivXlbyiw+FbWHaCWSkkELGYkcrjzgyPKpVZCctqRhzSmiyGSOVj5GJ9akSlIWmSQnMApQgkCblIjl0pDc0iPs9JtOk/lrRO4dSdQfQ/WtDia2EP/ALhxTiCJKlROadrCYISa1G8TgnMPneILyUq7oUpKlKvASJ0nTYetJO0nTMeXVTg01G0zmAaVTMntrxCtSR7qusbH5/NU9rNfvI+JWNa3HYhjaWUT4wBWSa3uIMEoYsbIANtLJ5+NWRVxZk1U9mXG3XV9f4M7gqgnE4dRIADzJJOgAcTJPSvoEG1fPH7vmuPAW8pv8KsDGvsy2h5xI5IcWEkG4IAI1BmnjybA1ek9+006o7D/ABaeSVYdEgrSHSobpCuzyyNpyn0rmOEcUZw4B7IrcOpVEanS8xEWtcVlKJJJJkm5JuSeposPlCwVpzJm6ZiR47VXOW52WR0yjhWN818jvMNxN18ApCUBQ1KUgD1BPxqVbLf/AHXFOb3JCfIanlb0rlE+0Skx+700hREegqzh0OvHM7+7QYISmylA7k7Cq9vyOTk088dykqXq7+iLvGOLMt91CElUWASMxO2l0p85PTSuddceeEFBNwQQkJCRoQNBGnpXXJxGHaTAbQnqbmsXH8fFwi/wA/OpKiWmyTf/AFwt+b74+pDg+EpQQVk87wIPgdT1NqyscgZiO9Mmc0H473mgdeKjKjJpiqdaDrYcWSL3TlbL2HxAKe9B0kHSwgfAVUxbMd5PukkDn4Uza8uwPjTJXHLlV8sylBJrleJTj0s8WSUoS4fh30JsNhrHMdrQfUmo3GSk3FtQdulOh0CbUxfMR/f51Sy2Hvt36lwMly2/qR8Ks4dZKXNJICQPWY63+NVU3IGkkD1rT7EBMDpFhYD6mRerceKeT9pbJxiZSVEfLyOoqRppJUk94gEFSftRN8v3h8fnUmNbggzM/Mb1WqDTi9rCUFNWRcQ4oy44ns2ikXBmO9exjwn1qbDtFUkAJTuY086dsJBzlCVK5qFx16+dO88pWu2gEADwA0ptx42mbBp5xVTYQey2RbrufyFPUApVCzYooRq0FEjvEnxO511qtUoe6fH+1OLo5XtfS59RiUMSXW2C8m88/nv9PWhWudeg9BA+AonHZ2sP1rUZpPqbtJHJHDGOX9yXIqVKrb62y2lIHfSdfvhQlU2tlUIGsgmg0NlQ1IpxRiVEwABfQDQDpWo7imFKVNkqVEBMQgPJIymJB7MKHoKrocZStpQBgEFwG40TMTqJKx4AU6K919UUZpTVrEpaASUTJJ1M2EXA1gqJAm8I62tY3EMLz2My6UEAIEKUOzSYF8oCj/VE2FKiW7pwZRNOK0MYvDqU4pOYE5iBBABJcIAG3/akae/G1GleHBJSFauABUkFBbWlJJ55ig9L8hRQt/ozMIpAVp4R9lHagzlKk9mrKCpKQVd4g2JAKZTv6UDf7PAzFZO/I3Gad9Jyx0mig3+hn0xrR/8AjQPfBymf5soj4zvvTNPNlKUqJACYUAkElfaTnmPuGNj3Y0Jooe/0M8CrbeNIEET5wfOpicPNs2qjqRbKnKDb7xXfonmaixHY5JBPaSi0QIDYC/PPPlUozlH9rIupdUV3llRk/wDA5VFRgUJqLbbtlghSikKU0gGpUimlTARNPTUqAGp6VKgBCnilSoYDUppUqAHFMaVKgAhTilSpAKmFKlQAlUhSpUAJdqRpUqAFNKlSoAYimpUqYBilSpUgP//Z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AutoShape 12" descr="Image result for garcia  &quot;the future of food&quot;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8207" name="Picture 15" descr="Image result for garcia  &quot;the future of food&quot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7921" y="355877"/>
            <a:ext cx="4204379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801463" y="3025391"/>
            <a:ext cx="3131900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“A </a:t>
            </a:r>
            <a:r>
              <a:rPr lang="en-US" sz="28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Story by Deborah </a:t>
            </a:r>
            <a:r>
              <a:rPr lang="en-US" sz="2800" b="1" dirty="0" err="1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Koons</a:t>
            </a:r>
            <a:r>
              <a:rPr lang="en-US" sz="28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 Garcia </a:t>
            </a: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-- </a:t>
            </a:r>
            <a:r>
              <a:rPr lang="en-US" sz="28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the former wife of Grateful Dead icon Jerry Garcia</a:t>
            </a:r>
            <a:r>
              <a:rPr lang="en-US" sz="2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.”</a:t>
            </a:r>
            <a:endParaRPr lang="en-US" sz="2800" b="1" dirty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5505484" y="6415589"/>
            <a:ext cx="165596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 smtClean="0">
                <a:solidFill>
                  <a:srgbClr val="FFFFFF"/>
                </a:solidFill>
              </a:rPr>
              <a:t>1 hour, 28 minutes</a:t>
            </a:r>
            <a:endParaRPr lang="en-US" sz="1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631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2444" y="513239"/>
            <a:ext cx="3953869" cy="4950244"/>
          </a:xfrm>
          <a:prstGeom prst="rect">
            <a:avLst/>
          </a:prstGeom>
        </p:spPr>
      </p:pic>
      <p:pic>
        <p:nvPicPr>
          <p:cNvPr id="9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146" y="-2"/>
            <a:ext cx="5052748" cy="6867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/>
        </p:nvSpPr>
        <p:spPr>
          <a:xfrm>
            <a:off x="5293235" y="5886885"/>
            <a:ext cx="359228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400" b="1" dirty="0">
                <a:solidFill>
                  <a:srgbClr val="000000"/>
                </a:solidFill>
              </a:rPr>
              <a:t> </a:t>
            </a:r>
            <a:r>
              <a:rPr lang="en-US" sz="1400" b="1" dirty="0">
                <a:solidFill>
                  <a:srgbClr val="000000"/>
                </a:solidFill>
                <a:hlinkClick r:id="rId4"/>
              </a:rPr>
              <a:t>Rodale Books . . . His Royal Highness Prince Charles's Landmark Speech "On the Future of Food"</a:t>
            </a:r>
            <a:r>
              <a:rPr lang="en-US" sz="1400" b="1" dirty="0">
                <a:solidFill>
                  <a:srgbClr val="000000"/>
                </a:solidFill>
              </a:rPr>
              <a:t> </a:t>
            </a:r>
            <a:r>
              <a:rPr lang="en-US" sz="1100" b="1" dirty="0">
                <a:solidFill>
                  <a:srgbClr val="000000"/>
                </a:solidFill>
              </a:rPr>
              <a:t>-- NY (14 February 2012</a:t>
            </a:r>
            <a:r>
              <a:rPr lang="en-US" sz="1100" b="1" dirty="0" smtClean="0">
                <a:solidFill>
                  <a:srgbClr val="000000"/>
                </a:solidFill>
              </a:rPr>
              <a:t>)</a:t>
            </a:r>
            <a:endParaRPr lang="en-US" sz="1400" b="1" dirty="0">
              <a:solidFill>
                <a:srgbClr val="000000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046328" y="5297347"/>
            <a:ext cx="19672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  <a:hlinkClick r:id="rId5"/>
              </a:rPr>
              <a:t>v</a:t>
            </a:r>
            <a:r>
              <a:rPr lang="en-US" b="1" dirty="0" smtClean="0">
                <a:solidFill>
                  <a:srgbClr val="FF0000"/>
                </a:solidFill>
                <a:hlinkClick r:id="rId5"/>
              </a:rPr>
              <a:t>iew talk on-line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67655" y="5901399"/>
            <a:ext cx="42672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0000"/>
                </a:solidFill>
              </a:rPr>
              <a:t>HRH Prince Charles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6452720" y="5599433"/>
            <a:ext cx="111921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b="1" dirty="0" smtClean="0">
                <a:solidFill>
                  <a:srgbClr val="000000"/>
                </a:solidFill>
              </a:rPr>
              <a:t>51 minutes</a:t>
            </a:r>
            <a:endParaRPr lang="en-US" sz="1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4627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95087" y="2762170"/>
            <a:ext cx="7924800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In Minnesota, we even use food to say . . .</a:t>
            </a:r>
          </a:p>
          <a:p>
            <a:pPr algn="ctr"/>
            <a:endParaRPr lang="en-US" sz="20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384917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40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640" y="491536"/>
            <a:ext cx="7223760" cy="636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196654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93485" y="2430648"/>
            <a:ext cx="8098972" cy="27392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"Nutrition and Eating: </a:t>
            </a:r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Understanding </a:t>
            </a:r>
          </a:p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How and Why We Eat.”</a:t>
            </a:r>
          </a:p>
          <a:p>
            <a:pPr lvl="4"/>
            <a:endParaRPr lang="en-US" sz="1000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lvl="4"/>
            <a:endParaRPr lang="en-US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-3629"/>
            <a:ext cx="9144000" cy="150253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725027" y="1129574"/>
            <a:ext cx="65915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dirty="0" smtClean="0">
                <a:solidFill>
                  <a:srgbClr val="000000"/>
                </a:solidFill>
                <a:latin typeface="Adobe Fan Heiti Std B" pitchFamily="34" charset="-128"/>
                <a:ea typeface="Adobe Fan Heiti Std B" pitchFamily="34" charset="-128"/>
                <a:cs typeface="Ebrima" panose="02000000000000000000" pitchFamily="2" charset="0"/>
              </a:rPr>
              <a:t>2017</a:t>
            </a:r>
            <a:endParaRPr lang="en-US" sz="1600" dirty="0">
              <a:solidFill>
                <a:srgbClr val="000000"/>
              </a:solidFill>
              <a:latin typeface="Adobe Fan Heiti Std B" pitchFamily="34" charset="-128"/>
              <a:ea typeface="Adobe Fan Heiti Std B" pitchFamily="34" charset="-128"/>
              <a:cs typeface="Ebrima" panose="02000000000000000000" pitchFamily="2" charset="0"/>
            </a:endParaRPr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95" y="1562499"/>
            <a:ext cx="7064979" cy="437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 bwMode="auto">
          <a:xfrm>
            <a:off x="5965371" y="1542448"/>
            <a:ext cx="3117476" cy="36195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hangingPunct="0"/>
            <a:endParaRPr kumimoji="1" lang="en-US" sz="6600" i="1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9" name="Rectangle 11"/>
          <p:cNvSpPr>
            <a:spLocks noChangeArrowheads="1"/>
          </p:cNvSpPr>
          <p:nvPr/>
        </p:nvSpPr>
        <p:spPr bwMode="auto">
          <a:xfrm>
            <a:off x="2807876" y="6488745"/>
            <a:ext cx="3498885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kumimoji="1" lang="en-US" sz="1000" dirty="0">
                <a:ln w="6350">
                  <a:noFill/>
                  <a:prstDash val="solid"/>
                  <a:miter lim="800000"/>
                </a:ln>
                <a:solidFill>
                  <a:srgbClr val="000000"/>
                </a:solidFill>
                <a:effectLst>
                  <a:outerShdw blurRad="50800" dist="165100" algn="bl" rotWithShape="0">
                    <a:prstClr val="black">
                      <a:alpha val="40000"/>
                    </a:prstClr>
                  </a:outerShdw>
                </a:effectLst>
              </a:rPr>
              <a:t>© </a:t>
            </a:r>
            <a:r>
              <a:rPr kumimoji="1" lang="en-US" sz="1000" dirty="0" smtClean="0">
                <a:ln w="6350">
                  <a:noFill/>
                  <a:prstDash val="solid"/>
                  <a:miter lim="800000"/>
                </a:ln>
                <a:solidFill>
                  <a:srgbClr val="000000"/>
                </a:solidFill>
                <a:effectLst>
                  <a:outerShdw blurRad="50800" dist="165100" algn="bl" rotWithShape="0">
                    <a:prstClr val="black">
                      <a:alpha val="40000"/>
                    </a:prstClr>
                  </a:outerShdw>
                </a:effectLst>
              </a:rPr>
              <a:t>2017 </a:t>
            </a:r>
            <a:r>
              <a:rPr kumimoji="1" lang="en-US" sz="1000" dirty="0">
                <a:ln w="6350">
                  <a:noFill/>
                  <a:prstDash val="solid"/>
                  <a:miter lim="800000"/>
                </a:ln>
                <a:solidFill>
                  <a:srgbClr val="000000"/>
                </a:solidFill>
                <a:effectLst>
                  <a:outerShdw blurRad="50800" dist="165100" algn="bl" rotWithShape="0">
                    <a:prstClr val="black">
                      <a:alpha val="40000"/>
                    </a:prstClr>
                  </a:outerShdw>
                </a:effectLst>
              </a:rPr>
              <a:t>Timothy G. Roufs</a:t>
            </a:r>
            <a:endParaRPr kumimoji="1" lang="en-US" sz="1000" dirty="0" smtClean="0">
              <a:ln w="6350">
                <a:noFill/>
                <a:prstDash val="solid"/>
                <a:miter lim="800000"/>
              </a:ln>
              <a:solidFill>
                <a:srgbClr val="000000"/>
              </a:solidFill>
              <a:effectLst>
                <a:outerShdw blurRad="50800" dist="165100" algn="b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95087" y="5018079"/>
            <a:ext cx="792480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66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Thank You</a:t>
            </a:r>
            <a:endParaRPr lang="en-US" sz="32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FF0000"/>
              </a:solidFill>
              <a:effectLst>
                <a:outerShdw blurRad="50800" dist="50800" dir="678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8896158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93485" y="2430648"/>
            <a:ext cx="8098972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"Nutrition and Eating: Understanding </a:t>
            </a:r>
            <a:endParaRPr lang="en-US" sz="4800" b="1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How </a:t>
            </a:r>
            <a:r>
              <a:rPr lang="en-US" sz="4800" b="1" dirty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and Why We </a:t>
            </a:r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Eat.”</a:t>
            </a:r>
          </a:p>
          <a:p>
            <a:pPr lvl="4"/>
            <a:endParaRPr lang="en-US" sz="1000" dirty="0" smtClean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lvl="4"/>
            <a:endParaRPr lang="en-US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  <a:p>
            <a:pPr marL="855663" lvl="2"/>
            <a:r>
              <a:rPr lang="en-US" sz="2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Tim Roufs</a:t>
            </a:r>
          </a:p>
          <a:p>
            <a:pPr marL="855663" lvl="2"/>
            <a:r>
              <a:rPr lang="en-US" sz="2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Department of Anthropology, Sociology and Criminology</a:t>
            </a:r>
          </a:p>
          <a:p>
            <a:pPr marL="855663" lvl="2"/>
            <a:r>
              <a:rPr lang="en-US" sz="2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Anthropology of Food</a:t>
            </a:r>
          </a:p>
          <a:p>
            <a:pPr marL="855663" lvl="2"/>
            <a:r>
              <a:rPr lang="en-US" sz="20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000000"/>
                </a:solidFill>
                <a:effectLst>
                  <a:outerShdw blurRad="50800" dist="50800" dir="18900000" algn="ctr" rotWithShape="0">
                    <a:srgbClr val="000000">
                      <a:alpha val="15000"/>
                    </a:srgbClr>
                  </a:outerShdw>
                </a:effectLst>
              </a:rPr>
              <a:t>University of Minnesota Duluth</a:t>
            </a:r>
            <a:endParaRPr lang="en-US" sz="2000" b="1" dirty="0">
              <a:ln>
                <a:solidFill>
                  <a:srgbClr val="0C0600"/>
                </a:solidFill>
                <a:miter lim="800000"/>
              </a:ln>
              <a:solidFill>
                <a:srgbClr val="000000"/>
              </a:solidFill>
              <a:effectLst>
                <a:outerShdw blurRad="50800" dist="50800" dir="18900000" algn="ctr" rotWithShape="0">
                  <a:srgbClr val="000000">
                    <a:alpha val="15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-3629"/>
            <a:ext cx="9144000" cy="150253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725027" y="1129574"/>
            <a:ext cx="65915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dirty="0" smtClean="0">
                <a:solidFill>
                  <a:srgbClr val="000000"/>
                </a:solidFill>
                <a:latin typeface="Adobe Fan Heiti Std B" pitchFamily="34" charset="-128"/>
                <a:ea typeface="Adobe Fan Heiti Std B" pitchFamily="34" charset="-128"/>
                <a:cs typeface="Ebrima" panose="02000000000000000000" pitchFamily="2" charset="0"/>
              </a:rPr>
              <a:t>2017</a:t>
            </a:r>
            <a:endParaRPr lang="en-US" sz="1600" dirty="0">
              <a:solidFill>
                <a:srgbClr val="000000"/>
              </a:solidFill>
              <a:latin typeface="Adobe Fan Heiti Std B" pitchFamily="34" charset="-128"/>
              <a:ea typeface="Adobe Fan Heiti Std B" pitchFamily="34" charset="-128"/>
              <a:cs typeface="Ebrima" panose="02000000000000000000" pitchFamily="2" charset="0"/>
            </a:endParaRPr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95" y="1562499"/>
            <a:ext cx="7064979" cy="437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 bwMode="auto">
          <a:xfrm>
            <a:off x="5965371" y="1542448"/>
            <a:ext cx="3117476" cy="36195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hangingPunct="0"/>
            <a:endParaRPr kumimoji="1" lang="en-US" sz="6600" i="1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9" name="Rectangle 11"/>
          <p:cNvSpPr>
            <a:spLocks noChangeArrowheads="1"/>
          </p:cNvSpPr>
          <p:nvPr/>
        </p:nvSpPr>
        <p:spPr bwMode="auto">
          <a:xfrm>
            <a:off x="2807876" y="6488745"/>
            <a:ext cx="3498885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kumimoji="1" lang="en-US" sz="1000" dirty="0">
                <a:ln w="6350">
                  <a:noFill/>
                  <a:prstDash val="solid"/>
                  <a:miter lim="800000"/>
                </a:ln>
                <a:solidFill>
                  <a:srgbClr val="000000"/>
                </a:solidFill>
                <a:effectLst>
                  <a:outerShdw blurRad="50800" dist="165100" algn="bl" rotWithShape="0">
                    <a:prstClr val="black">
                      <a:alpha val="40000"/>
                    </a:prstClr>
                  </a:outerShdw>
                </a:effectLst>
              </a:rPr>
              <a:t>© </a:t>
            </a:r>
            <a:r>
              <a:rPr kumimoji="1" lang="en-US" sz="1000" dirty="0" smtClean="0">
                <a:ln w="6350">
                  <a:noFill/>
                  <a:prstDash val="solid"/>
                  <a:miter lim="800000"/>
                </a:ln>
                <a:solidFill>
                  <a:srgbClr val="000000"/>
                </a:solidFill>
                <a:effectLst>
                  <a:outerShdw blurRad="50800" dist="165100" algn="bl" rotWithShape="0">
                    <a:prstClr val="black">
                      <a:alpha val="40000"/>
                    </a:prstClr>
                  </a:outerShdw>
                </a:effectLst>
              </a:rPr>
              <a:t>2017 </a:t>
            </a:r>
            <a:r>
              <a:rPr kumimoji="1" lang="en-US" sz="1000" dirty="0">
                <a:ln w="6350">
                  <a:noFill/>
                  <a:prstDash val="solid"/>
                  <a:miter lim="800000"/>
                </a:ln>
                <a:solidFill>
                  <a:srgbClr val="000000"/>
                </a:solidFill>
                <a:effectLst>
                  <a:outerShdw blurRad="50800" dist="165100" algn="bl" rotWithShape="0">
                    <a:prstClr val="black">
                      <a:alpha val="40000"/>
                    </a:prstClr>
                  </a:outerShdw>
                </a:effectLst>
              </a:rPr>
              <a:t>Timothy G. Roufs</a:t>
            </a:r>
            <a:endParaRPr kumimoji="1" lang="en-US" sz="1000" dirty="0" smtClean="0">
              <a:ln w="6350">
                <a:noFill/>
                <a:prstDash val="solid"/>
                <a:miter lim="800000"/>
              </a:ln>
              <a:solidFill>
                <a:srgbClr val="000000"/>
              </a:solidFill>
              <a:effectLst>
                <a:outerShdw blurRad="50800" dist="165100" algn="b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65755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Text Box 2"/>
          <p:cNvSpPr txBox="1">
            <a:spLocks noChangeArrowheads="1"/>
          </p:cNvSpPr>
          <p:nvPr/>
        </p:nvSpPr>
        <p:spPr bwMode="auto">
          <a:xfrm>
            <a:off x="4986931" y="51018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60803" name="Text Box 3"/>
          <p:cNvSpPr txBox="1">
            <a:spLocks noChangeArrowheads="1"/>
          </p:cNvSpPr>
          <p:nvPr/>
        </p:nvSpPr>
        <p:spPr bwMode="auto">
          <a:xfrm>
            <a:off x="6207541" y="2587264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endParaRPr kumimoji="1" lang="en-US" sz="4400" i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24115" y="2965366"/>
            <a:ext cx="79248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dirty="0" smtClean="0">
                <a:ln>
                  <a:solidFill>
                    <a:srgbClr val="0C0600"/>
                  </a:solidFill>
                  <a:miter lim="800000"/>
                </a:ln>
                <a:solidFill>
                  <a:srgbClr val="FF0000"/>
                </a:solidFill>
                <a:effectLst>
                  <a:outerShdw blurRad="50800" dist="50800" dir="6780000" algn="ctr" rotWithShape="0">
                    <a:srgbClr val="000000">
                      <a:alpha val="15000"/>
                    </a:srgbClr>
                  </a:outerShdw>
                </a:effectLst>
              </a:rPr>
              <a:t>What about genetically modified food?</a:t>
            </a:r>
          </a:p>
        </p:txBody>
      </p:sp>
    </p:spTree>
    <p:extLst>
      <p:ext uri="{BB962C8B-B14F-4D97-AF65-F5344CB8AC3E}">
        <p14:creationId xmlns:p14="http://schemas.microsoft.com/office/powerpoint/2010/main" val="422086263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674" name="Text Box 2"/>
          <p:cNvSpPr txBox="1">
            <a:spLocks noChangeArrowheads="1"/>
          </p:cNvSpPr>
          <p:nvPr/>
        </p:nvSpPr>
        <p:spPr bwMode="auto">
          <a:xfrm>
            <a:off x="4241992" y="6394010"/>
            <a:ext cx="64472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kumimoji="1" lang="en-US" sz="1200" dirty="0" smtClean="0">
                <a:solidFill>
                  <a:srgbClr val="99CC00"/>
                </a:solidFill>
                <a:latin typeface="Arial" charset="0"/>
                <a:hlinkClick r:id="rId2"/>
              </a:rPr>
              <a:t>source</a:t>
            </a:r>
            <a:endParaRPr kumimoji="1" lang="en-US" sz="1200" dirty="0">
              <a:solidFill>
                <a:srgbClr val="99CC00"/>
              </a:solidFill>
              <a:latin typeface="Arial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240" y="1047750"/>
            <a:ext cx="8572500" cy="476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36139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362826" y="6313954"/>
            <a:ext cx="44721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solidFill>
                  <a:srgbClr val="FFFFFF"/>
                </a:solidFill>
              </a:rPr>
              <a:t>Kansas City, MO: Andrews </a:t>
            </a:r>
            <a:r>
              <a:rPr lang="en-US" dirty="0" err="1">
                <a:solidFill>
                  <a:srgbClr val="FFFFFF"/>
                </a:solidFill>
              </a:rPr>
              <a:t>McMeel</a:t>
            </a:r>
            <a:r>
              <a:rPr lang="en-US" dirty="0" smtClean="0">
                <a:solidFill>
                  <a:srgbClr val="FFFFFF"/>
                </a:solidFill>
              </a:rPr>
              <a:t>, 2011 </a:t>
            </a: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4100" name="Picture 4" descr="http://ecx.images-amazon.com/images/I/513NeKcWwbL._SX322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2415" y="232224"/>
            <a:ext cx="3859170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2113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CE Master">
  <a:themeElements>
    <a:clrScheme name="CE Master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E Maste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CE Master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 Master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 Master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15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17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22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23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8_Default Design">
  <a:themeElements>
    <a:clrScheme name="8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8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8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37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42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3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3.xml><?xml version="1.0" encoding="utf-8"?>
<a:theme xmlns:a="http://schemas.openxmlformats.org/drawingml/2006/main" name="34_Default Design">
  <a:themeElements>
    <a:clrScheme name="17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7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7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7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7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7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7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7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7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4.xml><?xml version="1.0" encoding="utf-8"?>
<a:theme xmlns:a="http://schemas.openxmlformats.org/drawingml/2006/main" name="5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5.xml><?xml version="1.0" encoding="utf-8"?>
<a:theme xmlns:a="http://schemas.openxmlformats.org/drawingml/2006/main" name="35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6.xml><?xml version="1.0" encoding="utf-8"?>
<a:theme xmlns:a="http://schemas.openxmlformats.org/drawingml/2006/main" name="29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7.xml><?xml version="1.0" encoding="utf-8"?>
<a:theme xmlns:a="http://schemas.openxmlformats.org/drawingml/2006/main" name="6_Marble">
  <a:themeElements>
    <a:clrScheme name="1_Marble 1">
      <a:dk1>
        <a:srgbClr val="000000"/>
      </a:dk1>
      <a:lt1>
        <a:srgbClr val="EAEAEA"/>
      </a:lt1>
      <a:dk2>
        <a:srgbClr val="006600"/>
      </a:dk2>
      <a:lt2>
        <a:srgbClr val="FFCC66"/>
      </a:lt2>
      <a:accent1>
        <a:srgbClr val="3366FF"/>
      </a:accent1>
      <a:accent2>
        <a:srgbClr val="60371C"/>
      </a:accent2>
      <a:accent3>
        <a:srgbClr val="AAB8AA"/>
      </a:accent3>
      <a:accent4>
        <a:srgbClr val="C8C8C8"/>
      </a:accent4>
      <a:accent5>
        <a:srgbClr val="ADB8FF"/>
      </a:accent5>
      <a:accent6>
        <a:srgbClr val="563118"/>
      </a:accent6>
      <a:hlink>
        <a:srgbClr val="FF0033"/>
      </a:hlink>
      <a:folHlink>
        <a:srgbClr val="CC9967"/>
      </a:folHlink>
    </a:clrScheme>
    <a:fontScheme name="1_Marble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Marble 1">
        <a:dk1>
          <a:srgbClr val="000000"/>
        </a:dk1>
        <a:lt1>
          <a:srgbClr val="EAEAEA"/>
        </a:lt1>
        <a:dk2>
          <a:srgbClr val="006600"/>
        </a:dk2>
        <a:lt2>
          <a:srgbClr val="FFCC66"/>
        </a:lt2>
        <a:accent1>
          <a:srgbClr val="3366FF"/>
        </a:accent1>
        <a:accent2>
          <a:srgbClr val="60371C"/>
        </a:accent2>
        <a:accent3>
          <a:srgbClr val="AAB8AA"/>
        </a:accent3>
        <a:accent4>
          <a:srgbClr val="C8C8C8"/>
        </a:accent4>
        <a:accent5>
          <a:srgbClr val="ADB8FF"/>
        </a:accent5>
        <a:accent6>
          <a:srgbClr val="563118"/>
        </a:accent6>
        <a:hlink>
          <a:srgbClr val="FF0033"/>
        </a:hlink>
        <a:folHlink>
          <a:srgbClr val="CC996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Marble 2">
        <a:dk1>
          <a:srgbClr val="000000"/>
        </a:dk1>
        <a:lt1>
          <a:srgbClr val="EAEAEA"/>
        </a:lt1>
        <a:dk2>
          <a:srgbClr val="FFCC99"/>
        </a:dk2>
        <a:lt2>
          <a:srgbClr val="FFCC66"/>
        </a:lt2>
        <a:accent1>
          <a:srgbClr val="FF9933"/>
        </a:accent1>
        <a:accent2>
          <a:srgbClr val="996600"/>
        </a:accent2>
        <a:accent3>
          <a:srgbClr val="FFE2CA"/>
        </a:accent3>
        <a:accent4>
          <a:srgbClr val="C8C8C8"/>
        </a:accent4>
        <a:accent5>
          <a:srgbClr val="FFCAAD"/>
        </a:accent5>
        <a:accent6>
          <a:srgbClr val="8A5C00"/>
        </a:accent6>
        <a:hlink>
          <a:srgbClr val="FF505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Marble 3">
        <a:dk1>
          <a:srgbClr val="000000"/>
        </a:dk1>
        <a:lt1>
          <a:srgbClr val="FFFFFF"/>
        </a:lt1>
        <a:dk2>
          <a:srgbClr val="EAEAEA"/>
        </a:dk2>
        <a:lt2>
          <a:srgbClr val="FFFFFF"/>
        </a:lt2>
        <a:accent1>
          <a:srgbClr val="CBCBCB"/>
        </a:accent1>
        <a:accent2>
          <a:srgbClr val="333333"/>
        </a:accent2>
        <a:accent3>
          <a:srgbClr val="F3F3F3"/>
        </a:accent3>
        <a:accent4>
          <a:srgbClr val="DADADA"/>
        </a:accent4>
        <a:accent5>
          <a:srgbClr val="E2E2E2"/>
        </a:accent5>
        <a:accent6>
          <a:srgbClr val="2D2D2D"/>
        </a:accent6>
        <a:hlink>
          <a:srgbClr val="C0C0C0"/>
        </a:hlink>
        <a:folHlink>
          <a:srgbClr val="EAEAEA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8.xml><?xml version="1.0" encoding="utf-8"?>
<a:theme xmlns:a="http://schemas.openxmlformats.org/drawingml/2006/main" name="7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9.xml><?xml version="1.0" encoding="utf-8"?>
<a:theme xmlns:a="http://schemas.openxmlformats.org/drawingml/2006/main" name="9_Contemporary Portrait">
  <a:themeElements>
    <a:clrScheme name="1_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1_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6600" b="0" i="1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0.xml><?xml version="1.0" encoding="utf-8"?>
<a:theme xmlns:a="http://schemas.openxmlformats.org/drawingml/2006/main" name="1_white3">
  <a:themeElements>
    <a:clrScheme name="">
      <a:dk1>
        <a:srgbClr val="000000"/>
      </a:dk1>
      <a:lt1>
        <a:srgbClr val="FFFFFF"/>
      </a:lt1>
      <a:dk2>
        <a:srgbClr val="808000"/>
      </a:dk2>
      <a:lt2>
        <a:srgbClr val="666633"/>
      </a:lt2>
      <a:accent1>
        <a:srgbClr val="339933"/>
      </a:accent1>
      <a:accent2>
        <a:srgbClr val="800000"/>
      </a:accent2>
      <a:accent3>
        <a:srgbClr val="FFFFFF"/>
      </a:accent3>
      <a:accent4>
        <a:srgbClr val="000000"/>
      </a:accent4>
      <a:accent5>
        <a:srgbClr val="ADCAAD"/>
      </a:accent5>
      <a:accent6>
        <a:srgbClr val="730000"/>
      </a:accent6>
      <a:hlink>
        <a:srgbClr val="0033CC"/>
      </a:hlink>
      <a:folHlink>
        <a:srgbClr val="FFCC66"/>
      </a:folHlink>
    </a:clrScheme>
    <a:fontScheme name="1_white3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white3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hite3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1.xml><?xml version="1.0" encoding="utf-8"?>
<a:theme xmlns:a="http://schemas.openxmlformats.org/drawingml/2006/main" name="52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2.xml><?xml version="1.0" encoding="utf-8"?>
<a:theme xmlns:a="http://schemas.openxmlformats.org/drawingml/2006/main" name="5_white3">
  <a:themeElements>
    <a:clrScheme name="">
      <a:dk1>
        <a:srgbClr val="000000"/>
      </a:dk1>
      <a:lt1>
        <a:srgbClr val="FFFFFF"/>
      </a:lt1>
      <a:dk2>
        <a:srgbClr val="808000"/>
      </a:dk2>
      <a:lt2>
        <a:srgbClr val="666633"/>
      </a:lt2>
      <a:accent1>
        <a:srgbClr val="339933"/>
      </a:accent1>
      <a:accent2>
        <a:srgbClr val="800000"/>
      </a:accent2>
      <a:accent3>
        <a:srgbClr val="FFFFFF"/>
      </a:accent3>
      <a:accent4>
        <a:srgbClr val="000000"/>
      </a:accent4>
      <a:accent5>
        <a:srgbClr val="ADCAAD"/>
      </a:accent5>
      <a:accent6>
        <a:srgbClr val="730000"/>
      </a:accent6>
      <a:hlink>
        <a:srgbClr val="0033CC"/>
      </a:hlink>
      <a:folHlink>
        <a:srgbClr val="FFCC66"/>
      </a:folHlink>
    </a:clrScheme>
    <a:fontScheme name="1_white3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white3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hite3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hite3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3.xml><?xml version="1.0" encoding="utf-8"?>
<a:theme xmlns:a="http://schemas.openxmlformats.org/drawingml/2006/main" name="3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4.xml><?xml version="1.0" encoding="utf-8"?>
<a:theme xmlns:a="http://schemas.openxmlformats.org/drawingml/2006/main" name="6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5.xml><?xml version="1.0" encoding="utf-8"?>
<a:theme xmlns:a="http://schemas.openxmlformats.org/drawingml/2006/main" name="4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6.xml><?xml version="1.0" encoding="utf-8"?>
<a:theme xmlns:a="http://schemas.openxmlformats.org/drawingml/2006/main" name="5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7.xml><?xml version="1.0" encoding="utf-8"?>
<a:theme xmlns:a="http://schemas.openxmlformats.org/drawingml/2006/main" name="16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8.xml><?xml version="1.0" encoding="utf-8"?>
<a:theme xmlns:a="http://schemas.openxmlformats.org/drawingml/2006/main" name="2_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9.xml><?xml version="1.0" encoding="utf-8"?>
<a:theme xmlns:a="http://schemas.openxmlformats.org/drawingml/2006/main" name="6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0.xml><?xml version="1.0" encoding="utf-8"?>
<a:theme xmlns:a="http://schemas.openxmlformats.org/drawingml/2006/main" name="8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1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23232</TotalTime>
  <Words>5347</Words>
  <Application>Microsoft Office PowerPoint</Application>
  <PresentationFormat>On-screen Show (4:3)</PresentationFormat>
  <Paragraphs>1118</Paragraphs>
  <Slides>373</Slides>
  <Notes>47</Notes>
  <HiddenSlides>2</HiddenSlides>
  <MMClips>0</MMClips>
  <ScaleCrop>false</ScaleCrop>
  <HeadingPairs>
    <vt:vector size="4" baseType="variant">
      <vt:variant>
        <vt:lpstr>Theme</vt:lpstr>
      </vt:variant>
      <vt:variant>
        <vt:i4>30</vt:i4>
      </vt:variant>
      <vt:variant>
        <vt:lpstr>Slide Titles</vt:lpstr>
      </vt:variant>
      <vt:variant>
        <vt:i4>373</vt:i4>
      </vt:variant>
    </vt:vector>
  </HeadingPairs>
  <TitlesOfParts>
    <vt:vector size="403" baseType="lpstr">
      <vt:lpstr>Default Design</vt:lpstr>
      <vt:lpstr>1_Default Design</vt:lpstr>
      <vt:lpstr>CE Master</vt:lpstr>
      <vt:lpstr>15_Default Design</vt:lpstr>
      <vt:lpstr>17_Default Design</vt:lpstr>
      <vt:lpstr>22_Default Design</vt:lpstr>
      <vt:lpstr>23_Default Design</vt:lpstr>
      <vt:lpstr>8_Default Design</vt:lpstr>
      <vt:lpstr>37_Default Design</vt:lpstr>
      <vt:lpstr>42_Default Design</vt:lpstr>
      <vt:lpstr>31_Default Design</vt:lpstr>
      <vt:lpstr>Blends</vt:lpstr>
      <vt:lpstr>34_Default Design</vt:lpstr>
      <vt:lpstr>5_Contemporary Portrait</vt:lpstr>
      <vt:lpstr>35_Default Design</vt:lpstr>
      <vt:lpstr>29_Contemporary Portrait</vt:lpstr>
      <vt:lpstr>6_Marble</vt:lpstr>
      <vt:lpstr>7_Office Theme</vt:lpstr>
      <vt:lpstr>9_Contemporary Portrait</vt:lpstr>
      <vt:lpstr>1_white3</vt:lpstr>
      <vt:lpstr>52_Default Design</vt:lpstr>
      <vt:lpstr>5_white3</vt:lpstr>
      <vt:lpstr>3_Default Design</vt:lpstr>
      <vt:lpstr>6_Office Theme</vt:lpstr>
      <vt:lpstr>4_Default Design</vt:lpstr>
      <vt:lpstr>5_Default Design</vt:lpstr>
      <vt:lpstr>16_Default Design</vt:lpstr>
      <vt:lpstr>2_Blends</vt:lpstr>
      <vt:lpstr>6_Default Design</vt:lpstr>
      <vt:lpstr>8_Office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UMD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Distincitve Qualities of Anthropology Concept of Culture Comparative Method Wholistic Approach</dc:title>
  <dc:creator>CLA</dc:creator>
  <cp:lastModifiedBy>Tim Roufs</cp:lastModifiedBy>
  <cp:revision>1420</cp:revision>
  <cp:lastPrinted>2000-04-06T19:51:41Z</cp:lastPrinted>
  <dcterms:created xsi:type="dcterms:W3CDTF">2000-03-27T15:46:35Z</dcterms:created>
  <dcterms:modified xsi:type="dcterms:W3CDTF">2017-09-22T03:16:09Z</dcterms:modified>
</cp:coreProperties>
</file>